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4" r:id="rId6"/>
    <p:sldId id="265" r:id="rId7"/>
    <p:sldId id="266" r:id="rId8"/>
    <p:sldId id="259" r:id="rId9"/>
    <p:sldId id="260" r:id="rId10"/>
    <p:sldId id="261" r:id="rId11"/>
    <p:sldId id="263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4447F0-01B3-4F13-823F-E32FCC36FB7A}" type="doc">
      <dgm:prSet loTypeId="urn:microsoft.com/office/officeart/2005/8/layout/arrow6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03B3D35F-590F-4F71-9209-91F4E96B7071}">
      <dgm:prSet phldrT="[Text]"/>
      <dgm:spPr/>
      <dgm:t>
        <a:bodyPr/>
        <a:lstStyle/>
        <a:p>
          <a:r>
            <a:rPr lang="en-US" dirty="0" err="1" smtClean="0"/>
            <a:t>Tempat</a:t>
          </a:r>
          <a:r>
            <a:rPr lang="en-US" dirty="0" smtClean="0"/>
            <a:t> </a:t>
          </a:r>
          <a:r>
            <a:rPr lang="en-US" dirty="0" err="1" smtClean="0"/>
            <a:t>Tinggal</a:t>
          </a:r>
          <a:endParaRPr lang="en-US" dirty="0"/>
        </a:p>
      </dgm:t>
    </dgm:pt>
    <dgm:pt modelId="{077B10A1-D6AF-41A8-B22D-6412C24EFFB1}" type="parTrans" cxnId="{D4E87D54-BA32-4A30-9A00-CA615DA91E05}">
      <dgm:prSet/>
      <dgm:spPr/>
      <dgm:t>
        <a:bodyPr/>
        <a:lstStyle/>
        <a:p>
          <a:endParaRPr lang="en-US"/>
        </a:p>
      </dgm:t>
    </dgm:pt>
    <dgm:pt modelId="{BFBDC045-3089-4CC4-957E-DD82379C195F}" type="sibTrans" cxnId="{D4E87D54-BA32-4A30-9A00-CA615DA91E05}">
      <dgm:prSet/>
      <dgm:spPr/>
      <dgm:t>
        <a:bodyPr/>
        <a:lstStyle/>
        <a:p>
          <a:endParaRPr lang="en-US"/>
        </a:p>
      </dgm:t>
    </dgm:pt>
    <dgm:pt modelId="{897AF73E-0BC2-4600-8423-2A5CF4E6F1E5}">
      <dgm:prSet phldrT="[Text]"/>
      <dgm:spPr/>
      <dgm:t>
        <a:bodyPr/>
        <a:lstStyle/>
        <a:p>
          <a:r>
            <a:rPr lang="en-US" dirty="0" err="1" smtClean="0"/>
            <a:t>Taraf</a:t>
          </a:r>
          <a:r>
            <a:rPr lang="en-US" dirty="0" smtClean="0"/>
            <a:t> </a:t>
          </a:r>
          <a:r>
            <a:rPr lang="en-US" dirty="0" err="1" smtClean="0"/>
            <a:t>Sosioekonomi</a:t>
          </a:r>
          <a:endParaRPr lang="en-US" dirty="0"/>
        </a:p>
      </dgm:t>
    </dgm:pt>
    <dgm:pt modelId="{D567A46E-0359-4F83-B99F-A48C22A48C84}" type="parTrans" cxnId="{402CDBD5-1D81-40A4-885A-25094B9D0F91}">
      <dgm:prSet/>
      <dgm:spPr/>
      <dgm:t>
        <a:bodyPr/>
        <a:lstStyle/>
        <a:p>
          <a:endParaRPr lang="en-US"/>
        </a:p>
      </dgm:t>
    </dgm:pt>
    <dgm:pt modelId="{A5EE5B1C-388B-4912-86C6-C912F50A132B}" type="sibTrans" cxnId="{402CDBD5-1D81-40A4-885A-25094B9D0F91}">
      <dgm:prSet/>
      <dgm:spPr/>
      <dgm:t>
        <a:bodyPr/>
        <a:lstStyle/>
        <a:p>
          <a:endParaRPr lang="en-US"/>
        </a:p>
      </dgm:t>
    </dgm:pt>
    <dgm:pt modelId="{FBABB6F3-E5B3-443D-A77C-DB79DD6BF599}" type="pres">
      <dgm:prSet presAssocID="{E64447F0-01B3-4F13-823F-E32FCC36FB7A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D50656D-28C0-4752-925D-53570E79FCBE}" type="pres">
      <dgm:prSet presAssocID="{E64447F0-01B3-4F13-823F-E32FCC36FB7A}" presName="ribbon" presStyleLbl="node1" presStyleIdx="0" presStyleCnt="1" custLinFactNeighborX="-1124" custLinFactNeighborY="-3371"/>
      <dgm:spPr/>
      <dgm:t>
        <a:bodyPr/>
        <a:lstStyle/>
        <a:p>
          <a:endParaRPr lang="en-US"/>
        </a:p>
      </dgm:t>
    </dgm:pt>
    <dgm:pt modelId="{C170D5C7-277A-4A19-B9BA-38C8DDB26423}" type="pres">
      <dgm:prSet presAssocID="{E64447F0-01B3-4F13-823F-E32FCC36FB7A}" presName="leftArrowText" presStyleLbl="node1" presStyleIdx="0" presStyleCnt="1" custLinFactNeighborX="-2315" custLinFactNeighborY="-819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A94BC1-592B-4893-A20E-433835F574A4}" type="pres">
      <dgm:prSet presAssocID="{E64447F0-01B3-4F13-823F-E32FCC36FB7A}" presName="rightArrowText" presStyleLbl="node1" presStyleIdx="0" presStyleCnt="1" custLinFactNeighborX="-1441" custLinFactNeighborY="-645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4E87D54-BA32-4A30-9A00-CA615DA91E05}" srcId="{E64447F0-01B3-4F13-823F-E32FCC36FB7A}" destId="{03B3D35F-590F-4F71-9209-91F4E96B7071}" srcOrd="0" destOrd="0" parTransId="{077B10A1-D6AF-41A8-B22D-6412C24EFFB1}" sibTransId="{BFBDC045-3089-4CC4-957E-DD82379C195F}"/>
    <dgm:cxn modelId="{E9E46028-461F-470A-9AFE-9DB7D0FCA568}" type="presOf" srcId="{E64447F0-01B3-4F13-823F-E32FCC36FB7A}" destId="{FBABB6F3-E5B3-443D-A77C-DB79DD6BF599}" srcOrd="0" destOrd="0" presId="urn:microsoft.com/office/officeart/2005/8/layout/arrow6"/>
    <dgm:cxn modelId="{C0799BB3-B5B2-4B0E-9733-0A26237C9B2A}" type="presOf" srcId="{03B3D35F-590F-4F71-9209-91F4E96B7071}" destId="{C170D5C7-277A-4A19-B9BA-38C8DDB26423}" srcOrd="0" destOrd="0" presId="urn:microsoft.com/office/officeart/2005/8/layout/arrow6"/>
    <dgm:cxn modelId="{402CDBD5-1D81-40A4-885A-25094B9D0F91}" srcId="{E64447F0-01B3-4F13-823F-E32FCC36FB7A}" destId="{897AF73E-0BC2-4600-8423-2A5CF4E6F1E5}" srcOrd="1" destOrd="0" parTransId="{D567A46E-0359-4F83-B99F-A48C22A48C84}" sibTransId="{A5EE5B1C-388B-4912-86C6-C912F50A132B}"/>
    <dgm:cxn modelId="{C464B878-3434-4053-8D1F-BB7921A58BBD}" type="presOf" srcId="{897AF73E-0BC2-4600-8423-2A5CF4E6F1E5}" destId="{87A94BC1-592B-4893-A20E-433835F574A4}" srcOrd="0" destOrd="0" presId="urn:microsoft.com/office/officeart/2005/8/layout/arrow6"/>
    <dgm:cxn modelId="{0080E3D1-3465-4B5B-B73F-4F0CFA958F81}" type="presParOf" srcId="{FBABB6F3-E5B3-443D-A77C-DB79DD6BF599}" destId="{9D50656D-28C0-4752-925D-53570E79FCBE}" srcOrd="0" destOrd="0" presId="urn:microsoft.com/office/officeart/2005/8/layout/arrow6"/>
    <dgm:cxn modelId="{9148D54A-1C4E-4714-9D4C-577E1F74D2F8}" type="presParOf" srcId="{FBABB6F3-E5B3-443D-A77C-DB79DD6BF599}" destId="{C170D5C7-277A-4A19-B9BA-38C8DDB26423}" srcOrd="1" destOrd="0" presId="urn:microsoft.com/office/officeart/2005/8/layout/arrow6"/>
    <dgm:cxn modelId="{68B549F8-2D26-4CB6-BC8F-ABE69295BF53}" type="presParOf" srcId="{FBABB6F3-E5B3-443D-A77C-DB79DD6BF599}" destId="{87A94BC1-592B-4893-A20E-433835F574A4}" srcOrd="2" destOrd="0" presId="urn:microsoft.com/office/officeart/2005/8/layout/arrow6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D50656D-28C0-4752-925D-53570E79FCBE}">
      <dsp:nvSpPr>
        <dsp:cNvPr id="0" name=""/>
        <dsp:cNvSpPr/>
      </dsp:nvSpPr>
      <dsp:spPr>
        <a:xfrm>
          <a:off x="0" y="304794"/>
          <a:ext cx="6781800" cy="2712719"/>
        </a:xfrm>
        <a:prstGeom prst="leftRightRibb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70D5C7-277A-4A19-B9BA-38C8DDB26423}">
      <dsp:nvSpPr>
        <dsp:cNvPr id="0" name=""/>
        <dsp:cNvSpPr/>
      </dsp:nvSpPr>
      <dsp:spPr>
        <a:xfrm>
          <a:off x="762006" y="761995"/>
          <a:ext cx="2237993" cy="1329232"/>
        </a:xfrm>
        <a:prstGeom prst="rect">
          <a:avLst/>
        </a:prstGeom>
        <a:noFill/>
        <a:ln w="400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0904" rIns="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err="1" smtClean="0"/>
            <a:t>Tempat</a:t>
          </a:r>
          <a:r>
            <a:rPr lang="en-US" sz="3400" kern="1200" dirty="0" smtClean="0"/>
            <a:t> </a:t>
          </a:r>
          <a:r>
            <a:rPr lang="en-US" sz="3400" kern="1200" dirty="0" err="1" smtClean="0"/>
            <a:t>Tinggal</a:t>
          </a:r>
          <a:endParaRPr lang="en-US" sz="3400" kern="1200" dirty="0"/>
        </a:p>
      </dsp:txBody>
      <dsp:txXfrm>
        <a:off x="762006" y="761995"/>
        <a:ext cx="2237993" cy="1329232"/>
      </dsp:txXfrm>
    </dsp:sp>
    <dsp:sp modelId="{87A94BC1-592B-4893-A20E-433835F574A4}">
      <dsp:nvSpPr>
        <dsp:cNvPr id="0" name=""/>
        <dsp:cNvSpPr/>
      </dsp:nvSpPr>
      <dsp:spPr>
        <a:xfrm>
          <a:off x="3352786" y="1219199"/>
          <a:ext cx="2644902" cy="1329232"/>
        </a:xfrm>
        <a:prstGeom prst="rect">
          <a:avLst/>
        </a:prstGeom>
        <a:noFill/>
        <a:ln w="400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0904" rIns="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err="1" smtClean="0"/>
            <a:t>Taraf</a:t>
          </a:r>
          <a:r>
            <a:rPr lang="en-US" sz="3400" kern="1200" dirty="0" smtClean="0"/>
            <a:t> </a:t>
          </a:r>
          <a:r>
            <a:rPr lang="en-US" sz="3400" kern="1200" dirty="0" err="1" smtClean="0"/>
            <a:t>Sosioekonomi</a:t>
          </a:r>
          <a:endParaRPr lang="en-US" sz="3400" kern="1200" dirty="0"/>
        </a:p>
      </dsp:txBody>
      <dsp:txXfrm>
        <a:off x="3352786" y="1219199"/>
        <a:ext cx="2644902" cy="13292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E413110-96D1-472D-85A8-5056D3170184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41FB144-BA8A-4430-81B9-673FE155F0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413110-96D1-472D-85A8-5056D3170184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1FB144-BA8A-4430-81B9-673FE155F0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AE413110-96D1-472D-85A8-5056D3170184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41FB144-BA8A-4430-81B9-673FE155F0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413110-96D1-472D-85A8-5056D3170184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1FB144-BA8A-4430-81B9-673FE155F0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E413110-96D1-472D-85A8-5056D3170184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541FB144-BA8A-4430-81B9-673FE155F0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413110-96D1-472D-85A8-5056D3170184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1FB144-BA8A-4430-81B9-673FE155F0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413110-96D1-472D-85A8-5056D3170184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1FB144-BA8A-4430-81B9-673FE155F0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413110-96D1-472D-85A8-5056D3170184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1FB144-BA8A-4430-81B9-673FE155F0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E413110-96D1-472D-85A8-5056D3170184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1FB144-BA8A-4430-81B9-673FE155F0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413110-96D1-472D-85A8-5056D3170184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1FB144-BA8A-4430-81B9-673FE155F0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413110-96D1-472D-85A8-5056D3170184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1FB144-BA8A-4430-81B9-673FE155F0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AE413110-96D1-472D-85A8-5056D3170184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41FB144-BA8A-4430-81B9-673FE155F0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77000" cy="2286000"/>
          </a:xfrm>
        </p:spPr>
        <p:txBody>
          <a:bodyPr/>
          <a:lstStyle/>
          <a:p>
            <a:r>
              <a:rPr lang="en-US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Disediakan</a:t>
            </a:r>
            <a:r>
              <a:rPr lang="en-US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oleh</a:t>
            </a:r>
            <a:r>
              <a:rPr lang="en-US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:</a:t>
            </a:r>
          </a:p>
          <a:p>
            <a:r>
              <a:rPr lang="en-US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Yee </a:t>
            </a:r>
            <a:r>
              <a:rPr lang="en-US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Voon</a:t>
            </a:r>
            <a:endParaRPr lang="en-US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r>
              <a:rPr lang="en-US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Ying </a:t>
            </a:r>
            <a:r>
              <a:rPr lang="en-US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Ying</a:t>
            </a:r>
            <a:endParaRPr lang="en-US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609600"/>
            <a:ext cx="7742183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err="1" smtClean="0">
                <a:ln w="0"/>
                <a:solidFill>
                  <a:schemeClr val="accent4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Faktor-faktor</a:t>
            </a:r>
            <a:r>
              <a:rPr lang="en-US" sz="5400" b="1" cap="all" spc="0" dirty="0" smtClean="0">
                <a:ln w="0"/>
                <a:solidFill>
                  <a:schemeClr val="accent4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yang </a:t>
            </a:r>
          </a:p>
          <a:p>
            <a:pPr algn="ctr"/>
            <a:r>
              <a:rPr lang="en-US" sz="5400" b="1" cap="all" spc="0" dirty="0" err="1" smtClean="0">
                <a:ln w="0"/>
                <a:solidFill>
                  <a:schemeClr val="accent4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Mempengaruhi</a:t>
            </a:r>
            <a:r>
              <a:rPr lang="en-US" sz="5400" b="1" cap="all" spc="0" dirty="0" smtClean="0">
                <a:ln w="0"/>
                <a:solidFill>
                  <a:schemeClr val="accent4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spc="0" dirty="0" err="1">
                <a:ln w="0"/>
                <a:solidFill>
                  <a:schemeClr val="accent4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P</a:t>
            </a:r>
            <a:r>
              <a:rPr lang="en-US" sz="5400" b="1" cap="all" spc="0" dirty="0" err="1" smtClean="0">
                <a:ln w="0"/>
                <a:solidFill>
                  <a:schemeClr val="accent4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roses</a:t>
            </a:r>
            <a:r>
              <a:rPr lang="en-US" sz="5400" b="1" cap="all" spc="0" dirty="0" smtClean="0">
                <a:ln w="0"/>
                <a:solidFill>
                  <a:schemeClr val="accent4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</a:p>
          <a:p>
            <a:pPr algn="ctr"/>
            <a:r>
              <a:rPr lang="en-US" sz="5400" b="1" cap="all" spc="0" dirty="0" err="1" smtClean="0">
                <a:ln w="0"/>
                <a:solidFill>
                  <a:schemeClr val="accent4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Sains</a:t>
            </a:r>
            <a:endParaRPr lang="en-US" sz="5400" b="1" cap="all" spc="0" dirty="0">
              <a:ln w="0"/>
              <a:solidFill>
                <a:schemeClr val="accent4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Taraf</a:t>
            </a:r>
            <a:r>
              <a:rPr lang="en-US" dirty="0" smtClean="0"/>
              <a:t> </a:t>
            </a:r>
            <a:r>
              <a:rPr lang="en-US" dirty="0" err="1"/>
              <a:t>sosioekonomi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yang </a:t>
            </a:r>
            <a:r>
              <a:rPr lang="en-US" dirty="0" err="1"/>
              <a:t>berkaian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taraf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/>
              <a:t>keluarga</a:t>
            </a:r>
            <a:r>
              <a:rPr lang="en-US" dirty="0"/>
              <a:t>. </a:t>
            </a:r>
            <a:r>
              <a:rPr lang="en-US" dirty="0" err="1"/>
              <a:t>Kanak-kanak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bercakap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matang</a:t>
            </a:r>
            <a:r>
              <a:rPr lang="en-US" dirty="0"/>
              <a:t> </a:t>
            </a:r>
            <a:r>
              <a:rPr lang="en-US" dirty="0" err="1"/>
              <a:t>berbahasa</a:t>
            </a:r>
            <a:r>
              <a:rPr lang="en-US" dirty="0"/>
              <a:t> </a:t>
            </a:r>
            <a:r>
              <a:rPr lang="en-US" dirty="0" err="1"/>
              <a:t>berbanding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kanak-kanak</a:t>
            </a:r>
            <a:r>
              <a:rPr lang="en-US" dirty="0"/>
              <a:t> yang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miskin</a:t>
            </a:r>
            <a:r>
              <a:rPr lang="en-US" dirty="0"/>
              <a:t>). </a:t>
            </a:r>
            <a:endParaRPr lang="en-US" dirty="0" smtClean="0"/>
          </a:p>
          <a:p>
            <a:r>
              <a:rPr lang="en-US" dirty="0" err="1" smtClean="0"/>
              <a:t>Keluarga</a:t>
            </a:r>
            <a:r>
              <a:rPr lang="en-US" dirty="0" smtClean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kemudahan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permainan</a:t>
            </a:r>
            <a:r>
              <a:rPr lang="en-US" dirty="0"/>
              <a:t> yang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membolehkan</a:t>
            </a:r>
            <a:r>
              <a:rPr lang="en-US" dirty="0"/>
              <a:t> </a:t>
            </a:r>
            <a:r>
              <a:rPr lang="en-US" dirty="0" err="1"/>
              <a:t>kanak-kanak</a:t>
            </a:r>
            <a:r>
              <a:rPr lang="en-US" dirty="0"/>
              <a:t> </a:t>
            </a:r>
            <a:r>
              <a:rPr lang="en-US" dirty="0" err="1" smtClean="0"/>
              <a:t>bertutur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Kebanyakan</a:t>
            </a:r>
            <a:r>
              <a:rPr lang="en-US" dirty="0" smtClean="0"/>
              <a:t> </a:t>
            </a:r>
            <a:r>
              <a:rPr lang="en-US" dirty="0" err="1"/>
              <a:t>permainan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merangsang</a:t>
            </a:r>
            <a:r>
              <a:rPr lang="en-US" dirty="0"/>
              <a:t> </a:t>
            </a:r>
            <a:r>
              <a:rPr lang="en-US" dirty="0" err="1"/>
              <a:t>minda</a:t>
            </a:r>
            <a:r>
              <a:rPr lang="en-US" dirty="0"/>
              <a:t> </a:t>
            </a:r>
            <a:r>
              <a:rPr lang="en-US" dirty="0" err="1"/>
              <a:t>kanak-kanak</a:t>
            </a:r>
            <a:r>
              <a:rPr lang="en-US" dirty="0"/>
              <a:t> yang </a:t>
            </a:r>
            <a:r>
              <a:rPr lang="en-US" dirty="0" err="1"/>
              <a:t>membolehkan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bercakap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berfikir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/>
              <a:t>awal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66800" y="457200"/>
            <a:ext cx="68211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TARAF SOSIOEKONOMI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kekeluargaan</a:t>
            </a:r>
            <a:r>
              <a:rPr lang="en-US" dirty="0"/>
              <a:t> yang </a:t>
            </a:r>
            <a:r>
              <a:rPr lang="en-US" dirty="0" err="1"/>
              <a:t>mesra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yang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kalangan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</a:t>
            </a:r>
            <a:r>
              <a:rPr lang="en-US" dirty="0" err="1"/>
              <a:t>Interaksi</a:t>
            </a:r>
            <a:r>
              <a:rPr lang="en-US" dirty="0"/>
              <a:t> yang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menggalakkan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Kanak</a:t>
            </a:r>
            <a:r>
              <a:rPr lang="en-US" dirty="0" smtClean="0"/>
              <a:t>-</a:t>
            </a:r>
            <a:r>
              <a:rPr lang="en-US" dirty="0" err="1" smtClean="0"/>
              <a:t>kanak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dilahirkan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yang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memperolehi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berbanding</a:t>
            </a:r>
            <a:r>
              <a:rPr lang="en-US" dirty="0"/>
              <a:t> </a:t>
            </a:r>
            <a:r>
              <a:rPr lang="en-US" dirty="0" err="1"/>
              <a:t>dangan</a:t>
            </a:r>
            <a:r>
              <a:rPr lang="en-US" dirty="0"/>
              <a:t> </a:t>
            </a:r>
            <a:r>
              <a:rPr lang="en-US" dirty="0" err="1"/>
              <a:t>kanak-kanak</a:t>
            </a:r>
            <a:r>
              <a:rPr lang="en-US" dirty="0"/>
              <a:t> yang </a:t>
            </a:r>
            <a:r>
              <a:rPr lang="en-US" dirty="0" err="1"/>
              <a:t>dilahirkan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yang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pasif</a:t>
            </a:r>
            <a:r>
              <a:rPr lang="en-US" dirty="0"/>
              <a:t>. </a:t>
            </a:r>
            <a:r>
              <a:rPr lang="en-US" dirty="0" err="1"/>
              <a:t>Kanak-kanak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suka</a:t>
            </a:r>
            <a:r>
              <a:rPr lang="en-US" dirty="0"/>
              <a:t> </a:t>
            </a:r>
            <a:r>
              <a:rPr lang="en-US" dirty="0" err="1"/>
              <a:t>mengasingkan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pasif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pergaulan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76400" y="152400"/>
            <a:ext cx="533107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HUBUNGAN </a:t>
            </a:r>
          </a:p>
          <a:p>
            <a:pPr algn="ctr"/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KEKELUARGAAN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Bilik</a:t>
            </a:r>
            <a:r>
              <a:rPr lang="en-US" dirty="0" smtClean="0"/>
              <a:t> </a:t>
            </a:r>
            <a:r>
              <a:rPr lang="en-US" dirty="0" err="1" smtClean="0"/>
              <a:t>Darjah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Suasana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kondusif</a:t>
            </a:r>
            <a:endParaRPr lang="en-US" dirty="0" smtClean="0"/>
          </a:p>
          <a:p>
            <a:r>
              <a:rPr lang="en-US" dirty="0" err="1" smtClean="0"/>
              <a:t>Susun</a:t>
            </a:r>
            <a:r>
              <a:rPr lang="en-US" dirty="0" smtClean="0"/>
              <a:t> </a:t>
            </a:r>
            <a:r>
              <a:rPr lang="en-US" dirty="0" err="1" smtClean="0"/>
              <a:t>atur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endParaRPr lang="en-US" dirty="0" smtClean="0"/>
          </a:p>
          <a:p>
            <a:r>
              <a:rPr lang="en-US" dirty="0" err="1" smtClean="0"/>
              <a:t>Kemudahan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endParaRPr lang="en-US" dirty="0" smtClean="0"/>
          </a:p>
          <a:p>
            <a:r>
              <a:rPr lang="en-US" dirty="0" err="1" smtClean="0"/>
              <a:t>Bekalan</a:t>
            </a:r>
            <a:r>
              <a:rPr lang="en-US" dirty="0" smtClean="0"/>
              <a:t> </a:t>
            </a:r>
            <a:r>
              <a:rPr lang="en-US" dirty="0" err="1" smtClean="0"/>
              <a:t>elektrik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memdapat</a:t>
            </a:r>
            <a:r>
              <a:rPr lang="en-US" dirty="0" smtClean="0"/>
              <a:t> </a:t>
            </a:r>
            <a:r>
              <a:rPr lang="en-US" dirty="0" err="1" smtClean="0"/>
              <a:t>pujian</a:t>
            </a:r>
            <a:r>
              <a:rPr lang="en-US" dirty="0" smtClean="0"/>
              <a:t> / </a:t>
            </a:r>
            <a:r>
              <a:rPr lang="en-US" dirty="0" err="1" smtClean="0"/>
              <a:t>penghargaan</a:t>
            </a:r>
            <a:r>
              <a:rPr lang="en-US" dirty="0" smtClean="0"/>
              <a:t> / </a:t>
            </a:r>
            <a:r>
              <a:rPr lang="en-US" dirty="0" err="1" smtClean="0"/>
              <a:t>dorongan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dorongan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matlamat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Kerja</a:t>
            </a:r>
            <a:r>
              <a:rPr lang="en-US" dirty="0" smtClean="0"/>
              <a:t> yang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diabaikan</a:t>
            </a:r>
            <a:endParaRPr lang="en-US" dirty="0" smtClean="0"/>
          </a:p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kendiri</a:t>
            </a:r>
            <a:r>
              <a:rPr lang="en-US" dirty="0" smtClean="0"/>
              <a:t> yang </a:t>
            </a:r>
            <a:r>
              <a:rPr lang="en-US" dirty="0" err="1" smtClean="0"/>
              <a:t>rendah</a:t>
            </a:r>
            <a:endParaRPr lang="en-US" dirty="0" smtClean="0"/>
          </a:p>
          <a:p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pergaulan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persekitaran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rame 3"/>
          <p:cNvSpPr/>
          <p:nvPr/>
        </p:nvSpPr>
        <p:spPr>
          <a:xfrm>
            <a:off x="1981200" y="381000"/>
            <a:ext cx="4114800" cy="11430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0" y="533400"/>
            <a:ext cx="34771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MOTIVASI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Faktor-faktor</a:t>
            </a:r>
            <a:r>
              <a:rPr lang="en-US" dirty="0" smtClean="0"/>
              <a:t> yang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roses</a:t>
            </a:r>
            <a:r>
              <a:rPr lang="en-US" dirty="0" smtClean="0"/>
              <a:t> </a:t>
            </a:r>
            <a:r>
              <a:rPr lang="en-US" dirty="0" err="1" smtClean="0"/>
              <a:t>Sains</a:t>
            </a:r>
            <a:endParaRPr lang="en-US" dirty="0"/>
          </a:p>
        </p:txBody>
      </p:sp>
      <p:sp>
        <p:nvSpPr>
          <p:cNvPr id="4" name="Notched Right Arrow 3"/>
          <p:cNvSpPr/>
          <p:nvPr/>
        </p:nvSpPr>
        <p:spPr>
          <a:xfrm rot="8404840">
            <a:off x="2764381" y="1788024"/>
            <a:ext cx="1447800" cy="10668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Notched Right Arrow 4"/>
          <p:cNvSpPr/>
          <p:nvPr/>
        </p:nvSpPr>
        <p:spPr>
          <a:xfrm rot="5400000">
            <a:off x="3848100" y="2476500"/>
            <a:ext cx="1447800" cy="1066800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Notched Right Arrow 5"/>
          <p:cNvSpPr/>
          <p:nvPr/>
        </p:nvSpPr>
        <p:spPr>
          <a:xfrm rot="2491996">
            <a:off x="5200864" y="1869872"/>
            <a:ext cx="1447800" cy="1066800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57200" y="2362200"/>
            <a:ext cx="2209800" cy="1981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Kognitif</a:t>
            </a:r>
            <a:endParaRPr lang="en-US" sz="4000" dirty="0"/>
          </a:p>
        </p:txBody>
      </p:sp>
      <p:sp>
        <p:nvSpPr>
          <p:cNvPr id="8" name="Rounded Rectangle 7"/>
          <p:cNvSpPr/>
          <p:nvPr/>
        </p:nvSpPr>
        <p:spPr>
          <a:xfrm>
            <a:off x="2971800" y="4267200"/>
            <a:ext cx="3276600" cy="198120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Persekitaran</a:t>
            </a:r>
            <a:endParaRPr lang="en-US" sz="4000" dirty="0"/>
          </a:p>
        </p:txBody>
      </p:sp>
      <p:sp>
        <p:nvSpPr>
          <p:cNvPr id="9" name="Rounded Rectangle 8"/>
          <p:cNvSpPr/>
          <p:nvPr/>
        </p:nvSpPr>
        <p:spPr>
          <a:xfrm>
            <a:off x="6553200" y="2590800"/>
            <a:ext cx="2362200" cy="19812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chemeClr val="accent4">
                    <a:lumMod val="75000"/>
                  </a:schemeClr>
                </a:solidFill>
              </a:rPr>
              <a:t>Motivasi</a:t>
            </a:r>
            <a:endParaRPr lang="en-US" sz="40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95600" y="2209800"/>
            <a:ext cx="384380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7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KOGNITIF</a:t>
            </a:r>
            <a:endParaRPr lang="en-US" sz="7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Bent-Up Arrow 9"/>
          <p:cNvSpPr/>
          <p:nvPr/>
        </p:nvSpPr>
        <p:spPr>
          <a:xfrm>
            <a:off x="3429000" y="3505200"/>
            <a:ext cx="1219200" cy="1143000"/>
          </a:xfrm>
          <a:prstGeom prst="bentUp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457200" y="3962400"/>
            <a:ext cx="2743200" cy="1828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Pendidikan</a:t>
            </a:r>
            <a:r>
              <a:rPr lang="en-US" sz="2800" dirty="0" smtClean="0"/>
              <a:t> </a:t>
            </a:r>
            <a:r>
              <a:rPr lang="en-US" sz="2800" dirty="0" err="1" smtClean="0"/>
              <a:t>Awal</a:t>
            </a:r>
            <a:r>
              <a:rPr lang="en-US" sz="2800" dirty="0" smtClean="0"/>
              <a:t> </a:t>
            </a:r>
            <a:r>
              <a:rPr lang="en-US" sz="2800" dirty="0" err="1" smtClean="0"/>
              <a:t>Kanak-Kanak</a:t>
            </a:r>
            <a:endParaRPr lang="en-US" sz="2800" dirty="0"/>
          </a:p>
        </p:txBody>
      </p:sp>
      <p:sp>
        <p:nvSpPr>
          <p:cNvPr id="12" name="Rounded Rectangle 11"/>
          <p:cNvSpPr/>
          <p:nvPr/>
        </p:nvSpPr>
        <p:spPr>
          <a:xfrm>
            <a:off x="5715000" y="3810000"/>
            <a:ext cx="2438400" cy="1828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Kesihatan</a:t>
            </a:r>
            <a:endParaRPr lang="en-US" sz="3200" dirty="0"/>
          </a:p>
        </p:txBody>
      </p:sp>
      <p:sp>
        <p:nvSpPr>
          <p:cNvPr id="13" name="Bent-Up Arrow 12"/>
          <p:cNvSpPr/>
          <p:nvPr/>
        </p:nvSpPr>
        <p:spPr>
          <a:xfrm rot="16200000">
            <a:off x="7124700" y="2400300"/>
            <a:ext cx="1219200" cy="1143000"/>
          </a:xfrm>
          <a:prstGeom prst="bentUp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5791200" y="304800"/>
            <a:ext cx="2743200" cy="1828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Kesediaan</a:t>
            </a:r>
            <a:r>
              <a:rPr lang="en-US" sz="2800" dirty="0" smtClean="0"/>
              <a:t> </a:t>
            </a:r>
            <a:r>
              <a:rPr lang="en-US" sz="2800" dirty="0" err="1" smtClean="0"/>
              <a:t>Pembelajaran</a:t>
            </a:r>
            <a:endParaRPr lang="en-US" sz="2800" dirty="0"/>
          </a:p>
        </p:txBody>
      </p:sp>
      <p:sp>
        <p:nvSpPr>
          <p:cNvPr id="15" name="Bent-Up Arrow 14"/>
          <p:cNvSpPr/>
          <p:nvPr/>
        </p:nvSpPr>
        <p:spPr>
          <a:xfrm rot="10800000">
            <a:off x="4343400" y="762000"/>
            <a:ext cx="1219200" cy="1143000"/>
          </a:xfrm>
          <a:prstGeom prst="bentUp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533400" y="381000"/>
            <a:ext cx="2743200" cy="1828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Ingatan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Lupaan</a:t>
            </a:r>
            <a:endParaRPr lang="en-US" sz="2800" dirty="0"/>
          </a:p>
        </p:txBody>
      </p:sp>
      <p:sp>
        <p:nvSpPr>
          <p:cNvPr id="17" name="Bent-Up Arrow 16"/>
          <p:cNvSpPr/>
          <p:nvPr/>
        </p:nvSpPr>
        <p:spPr>
          <a:xfrm rot="5400000">
            <a:off x="1562100" y="2476500"/>
            <a:ext cx="1219200" cy="1143000"/>
          </a:xfrm>
          <a:prstGeom prst="bentUpArrow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Kanak-kanak</a:t>
            </a:r>
            <a:r>
              <a:rPr lang="en-US" dirty="0"/>
              <a:t> yang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(</a:t>
            </a:r>
            <a:r>
              <a:rPr lang="en-US" dirty="0" err="1"/>
              <a:t>tadika</a:t>
            </a:r>
            <a:r>
              <a:rPr lang="en-US" dirty="0"/>
              <a:t>)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berbahasa</a:t>
            </a:r>
            <a:r>
              <a:rPr lang="en-US" dirty="0"/>
              <a:t> </a:t>
            </a:r>
            <a:r>
              <a:rPr lang="en-US" dirty="0" err="1"/>
              <a:t>berbanding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kanak-kanak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.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membolehkan</a:t>
            </a:r>
            <a:r>
              <a:rPr lang="en-US" dirty="0"/>
              <a:t> </a:t>
            </a:r>
            <a:r>
              <a:rPr lang="en-US" dirty="0" err="1"/>
              <a:t>kanak-kanak</a:t>
            </a:r>
            <a:r>
              <a:rPr lang="en-US" dirty="0"/>
              <a:t> </a:t>
            </a:r>
            <a:r>
              <a:rPr lang="en-US" dirty="0" err="1"/>
              <a:t>berinteraksi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ramai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kanak</a:t>
            </a:r>
            <a:r>
              <a:rPr lang="en-US" dirty="0"/>
              <a:t>- </a:t>
            </a:r>
            <a:r>
              <a:rPr lang="en-US" dirty="0" err="1"/>
              <a:t>kanak</a:t>
            </a:r>
            <a:r>
              <a:rPr lang="en-US" dirty="0"/>
              <a:t> </a:t>
            </a:r>
            <a:r>
              <a:rPr lang="en-US" dirty="0" err="1"/>
              <a:t>menambah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perbendaharaan</a:t>
            </a:r>
            <a:r>
              <a:rPr lang="en-US" dirty="0"/>
              <a:t> </a:t>
            </a:r>
            <a:r>
              <a:rPr lang="en-US" dirty="0" err="1"/>
              <a:t>kata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betul</a:t>
            </a:r>
            <a:r>
              <a:rPr lang="en-US" dirty="0"/>
              <a:t>. </a:t>
            </a:r>
            <a:r>
              <a:rPr lang="en-US" dirty="0" err="1"/>
              <a:t>Kanak</a:t>
            </a:r>
            <a:r>
              <a:rPr lang="en-US" dirty="0"/>
              <a:t>- </a:t>
            </a:r>
            <a:r>
              <a:rPr lang="en-US" dirty="0" err="1"/>
              <a:t>kanak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, </a:t>
            </a:r>
            <a:r>
              <a:rPr lang="en-US" dirty="0" err="1"/>
              <a:t>jauh</a:t>
            </a:r>
            <a:r>
              <a:rPr lang="en-US" dirty="0"/>
              <a:t> </a:t>
            </a:r>
            <a:r>
              <a:rPr lang="en-US" dirty="0" err="1"/>
              <a:t>ketinggalan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segi</a:t>
            </a:r>
            <a:r>
              <a:rPr lang="en-US" dirty="0"/>
              <a:t> </a:t>
            </a:r>
            <a:r>
              <a:rPr lang="en-US" dirty="0" err="1"/>
              <a:t>perbendaharaan</a:t>
            </a:r>
            <a:r>
              <a:rPr lang="en-US" dirty="0"/>
              <a:t> </a:t>
            </a:r>
            <a:r>
              <a:rPr lang="en-US" dirty="0" err="1"/>
              <a:t>kata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penggunaannya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berkesan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76400" y="0"/>
            <a:ext cx="586070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PENDIDIKAN AWAL </a:t>
            </a:r>
          </a:p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KANAK-KANAK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8 </a:t>
            </a:r>
            <a:r>
              <a:rPr lang="en-US" dirty="0" err="1" smtClean="0"/>
              <a:t>Faktor</a:t>
            </a:r>
            <a:r>
              <a:rPr lang="en-US" dirty="0" smtClean="0"/>
              <a:t> 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lupaan</a:t>
            </a:r>
            <a:endParaRPr lang="en-US" dirty="0" smtClean="0"/>
          </a:p>
          <a:p>
            <a:pPr marL="571500" indent="-571500">
              <a:buFont typeface="+mj-lt"/>
              <a:buAutoNum type="romanLcPeriod"/>
            </a:pPr>
            <a:r>
              <a:rPr lang="en-US" dirty="0" err="1" smtClean="0"/>
              <a:t>Tekanan</a:t>
            </a:r>
            <a:endParaRPr lang="en-US" dirty="0" smtClean="0"/>
          </a:p>
          <a:p>
            <a:pPr marL="571500" indent="-571500">
              <a:buFont typeface="+mj-lt"/>
              <a:buAutoNum type="romanLcPeriod"/>
            </a:pPr>
            <a:r>
              <a:rPr lang="en-US" dirty="0" err="1" smtClean="0"/>
              <a:t>Kebimbangan</a:t>
            </a:r>
            <a:endParaRPr lang="en-US" dirty="0" smtClean="0"/>
          </a:p>
          <a:p>
            <a:pPr marL="571500" indent="-571500">
              <a:buFont typeface="+mj-lt"/>
              <a:buAutoNum type="romanLcPeriod"/>
            </a:pPr>
            <a:r>
              <a:rPr lang="en-US" dirty="0" err="1" smtClean="0"/>
              <a:t>Minat</a:t>
            </a:r>
            <a:endParaRPr lang="en-US" dirty="0" smtClean="0"/>
          </a:p>
          <a:p>
            <a:pPr marL="571500" indent="-571500">
              <a:buFont typeface="+mj-lt"/>
              <a:buAutoNum type="romanLcPeriod"/>
            </a:pP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endParaRPr lang="en-US" dirty="0" smtClean="0"/>
          </a:p>
          <a:p>
            <a:pPr marL="571500" indent="-571500">
              <a:buFont typeface="+mj-lt"/>
              <a:buAutoNum type="romanLcPeriod"/>
            </a:pP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mencukupi</a:t>
            </a:r>
            <a:r>
              <a:rPr lang="en-US" dirty="0" smtClean="0"/>
              <a:t> 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err="1" smtClean="0"/>
              <a:t>Maklumat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endParaRPr lang="en-US" dirty="0" smtClean="0"/>
          </a:p>
          <a:p>
            <a:pPr marL="571500" indent="-571500">
              <a:buFont typeface="+mj-lt"/>
              <a:buAutoNum type="romanLcPeriod"/>
            </a:pPr>
            <a:r>
              <a:rPr lang="en-US" dirty="0" err="1" smtClean="0"/>
              <a:t>Keusangan</a:t>
            </a:r>
            <a:r>
              <a:rPr lang="en-US" dirty="0" smtClean="0"/>
              <a:t> 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err="1" smtClean="0"/>
              <a:t>Gangguan</a:t>
            </a: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1524000" y="457200"/>
            <a:ext cx="58310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Ingatan</a:t>
            </a:r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dan</a:t>
            </a:r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Lupaan</a:t>
            </a:r>
            <a:endParaRPr lang="en-US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Kesihatan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Baka</a:t>
            </a:r>
            <a:r>
              <a:rPr lang="en-US" dirty="0" smtClean="0"/>
              <a:t> –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fizikal</a:t>
            </a:r>
            <a:r>
              <a:rPr lang="en-US" dirty="0" smtClean="0"/>
              <a:t>, </a:t>
            </a:r>
            <a:r>
              <a:rPr lang="en-US" dirty="0" err="1" smtClean="0"/>
              <a:t>penyakit</a:t>
            </a:r>
            <a:r>
              <a:rPr lang="en-US" dirty="0" smtClean="0"/>
              <a:t>, </a:t>
            </a:r>
            <a:r>
              <a:rPr lang="en-US" dirty="0" err="1" smtClean="0"/>
              <a:t>sahsiah</a:t>
            </a:r>
            <a:endParaRPr lang="en-US" dirty="0" smtClean="0"/>
          </a:p>
          <a:p>
            <a:r>
              <a:rPr lang="en-US" dirty="0" err="1" smtClean="0"/>
              <a:t>Kesihatan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- </a:t>
            </a:r>
            <a:r>
              <a:rPr lang="en-US" dirty="0" err="1" smtClean="0"/>
              <a:t>makan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seimbang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Dadah</a:t>
            </a:r>
            <a:r>
              <a:rPr lang="en-US" dirty="0" smtClean="0"/>
              <a:t>/ </a:t>
            </a:r>
            <a:r>
              <a:rPr lang="en-US" dirty="0" err="1" smtClean="0"/>
              <a:t>Alkohol</a:t>
            </a:r>
            <a:r>
              <a:rPr lang="en-US" dirty="0" smtClean="0"/>
              <a:t> –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cacat</a:t>
            </a:r>
            <a:endParaRPr lang="en-US" dirty="0" smtClean="0"/>
          </a:p>
          <a:p>
            <a:r>
              <a:rPr lang="en-US" dirty="0" err="1" smtClean="0"/>
              <a:t>Merokok</a:t>
            </a:r>
            <a:r>
              <a:rPr lang="en-US" dirty="0" smtClean="0"/>
              <a:t> – </a:t>
            </a:r>
            <a:r>
              <a:rPr lang="en-US" dirty="0" err="1" smtClean="0"/>
              <a:t>kecacatan</a:t>
            </a:r>
            <a:r>
              <a:rPr lang="en-US" dirty="0" smtClean="0"/>
              <a:t> </a:t>
            </a:r>
            <a:r>
              <a:rPr lang="en-US" dirty="0" err="1" smtClean="0"/>
              <a:t>otak</a:t>
            </a:r>
            <a:r>
              <a:rPr lang="en-US" dirty="0" smtClean="0"/>
              <a:t> </a:t>
            </a:r>
            <a:r>
              <a:rPr lang="en-US" dirty="0" err="1" smtClean="0"/>
              <a:t>bayi</a:t>
            </a:r>
            <a:endParaRPr lang="en-US" dirty="0" smtClean="0"/>
          </a:p>
          <a:p>
            <a:r>
              <a:rPr lang="en-US" dirty="0" err="1" smtClean="0"/>
              <a:t>Demam</a:t>
            </a:r>
            <a:r>
              <a:rPr lang="en-US" dirty="0" smtClean="0"/>
              <a:t> </a:t>
            </a:r>
            <a:r>
              <a:rPr lang="en-US" dirty="0" err="1" smtClean="0"/>
              <a:t>panas</a:t>
            </a:r>
            <a:endParaRPr lang="en-US" dirty="0" smtClean="0"/>
          </a:p>
          <a:p>
            <a:r>
              <a:rPr lang="en-US" dirty="0" err="1" smtClean="0"/>
              <a:t>Kekurangan</a:t>
            </a:r>
            <a:r>
              <a:rPr lang="en-US" dirty="0" smtClean="0"/>
              <a:t> </a:t>
            </a:r>
            <a:r>
              <a:rPr lang="en-US" dirty="0" err="1" smtClean="0"/>
              <a:t>zat</a:t>
            </a:r>
            <a:r>
              <a:rPr lang="en-US" dirty="0" smtClean="0"/>
              <a:t> </a:t>
            </a:r>
            <a:r>
              <a:rPr lang="en-US" dirty="0" err="1" smtClean="0"/>
              <a:t>makanan</a:t>
            </a:r>
            <a:endParaRPr lang="en-US" dirty="0" smtClean="0"/>
          </a:p>
          <a:p>
            <a:r>
              <a:rPr lang="en-US" dirty="0" err="1" smtClean="0"/>
              <a:t>Emosi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stabil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Kesediaan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Fizikal</a:t>
            </a:r>
            <a:r>
              <a:rPr lang="en-US" dirty="0" smtClean="0"/>
              <a:t> - </a:t>
            </a:r>
            <a:r>
              <a:rPr lang="en-US" dirty="0" err="1" smtClean="0"/>
              <a:t>Keselesaan</a:t>
            </a:r>
            <a:endParaRPr lang="en-US" dirty="0" smtClean="0"/>
          </a:p>
          <a:p>
            <a:r>
              <a:rPr lang="en-US" dirty="0" smtClean="0"/>
              <a:t>Mental -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menumpu</a:t>
            </a:r>
            <a:r>
              <a:rPr lang="en-US" dirty="0" smtClean="0"/>
              <a:t> </a:t>
            </a:r>
            <a:r>
              <a:rPr lang="en-US" dirty="0" err="1" smtClean="0"/>
              <a:t>tumpuan</a:t>
            </a:r>
            <a:endParaRPr lang="en-US" dirty="0" smtClean="0"/>
          </a:p>
          <a:p>
            <a:r>
              <a:rPr lang="en-US" dirty="0" err="1" smtClean="0"/>
              <a:t>Emosi</a:t>
            </a:r>
            <a:endParaRPr lang="en-US" dirty="0" smtClean="0"/>
          </a:p>
          <a:p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endParaRPr lang="en-US" dirty="0" smtClean="0"/>
          </a:p>
          <a:p>
            <a:r>
              <a:rPr lang="en-US" dirty="0" err="1" smtClean="0"/>
              <a:t>Alat</a:t>
            </a:r>
            <a:r>
              <a:rPr lang="en-US" dirty="0" smtClean="0"/>
              <a:t> bantu </a:t>
            </a:r>
            <a:r>
              <a:rPr lang="en-US" dirty="0" err="1" smtClean="0"/>
              <a:t>mengajar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minat</a:t>
            </a:r>
            <a:r>
              <a:rPr lang="en-US" dirty="0" smtClean="0"/>
              <a:t> </a:t>
            </a:r>
            <a:r>
              <a:rPr lang="en-US" dirty="0" err="1" smtClean="0"/>
              <a:t>pelajar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Persekitaran</a:t>
            </a:r>
            <a:endParaRPr lang="en-US" dirty="0"/>
          </a:p>
        </p:txBody>
      </p:sp>
      <p:sp>
        <p:nvSpPr>
          <p:cNvPr id="4" name="Frame 3"/>
          <p:cNvSpPr/>
          <p:nvPr/>
        </p:nvSpPr>
        <p:spPr>
          <a:xfrm>
            <a:off x="228600" y="381000"/>
            <a:ext cx="7620000" cy="12954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1295400" y="1447800"/>
          <a:ext cx="6781800" cy="350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ight Arrow 8"/>
          <p:cNvSpPr/>
          <p:nvPr/>
        </p:nvSpPr>
        <p:spPr>
          <a:xfrm>
            <a:off x="762000" y="3810000"/>
            <a:ext cx="3657600" cy="2667000"/>
          </a:xfrm>
          <a:prstGeom prst="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295400" y="4648200"/>
            <a:ext cx="2362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Kekeluargaan</a:t>
            </a:r>
            <a:endParaRPr lang="en-US" sz="2800" dirty="0"/>
          </a:p>
        </p:txBody>
      </p:sp>
      <p:sp>
        <p:nvSpPr>
          <p:cNvPr id="11" name="Right Arrow 10"/>
          <p:cNvSpPr/>
          <p:nvPr/>
        </p:nvSpPr>
        <p:spPr>
          <a:xfrm rot="10800000">
            <a:off x="4419600" y="4191000"/>
            <a:ext cx="3657600" cy="2667000"/>
          </a:xfrm>
          <a:prstGeom prst="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410200" y="5029200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Bilik</a:t>
            </a:r>
            <a:r>
              <a:rPr lang="en-US" sz="3200" dirty="0" smtClean="0"/>
              <a:t> </a:t>
            </a:r>
            <a:r>
              <a:rPr lang="en-US" sz="3200" dirty="0" err="1" smtClean="0"/>
              <a:t>Darjah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229600" cy="4724400"/>
          </a:xfrm>
        </p:spPr>
        <p:txBody>
          <a:bodyPr>
            <a:noAutofit/>
          </a:bodyPr>
          <a:lstStyle/>
          <a:p>
            <a:r>
              <a:rPr lang="en-US" sz="2000" dirty="0" err="1" smtClean="0"/>
              <a:t>Tempat</a:t>
            </a:r>
            <a:r>
              <a:rPr lang="en-US" sz="2000" dirty="0" smtClean="0"/>
              <a:t> </a:t>
            </a:r>
            <a:r>
              <a:rPr lang="en-US" sz="2000" dirty="0" err="1" smtClean="0"/>
              <a:t>tinggal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berkaitan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kedudukan</a:t>
            </a:r>
            <a:r>
              <a:rPr lang="en-US" sz="2000" dirty="0" smtClean="0"/>
              <a:t> </a:t>
            </a:r>
            <a:r>
              <a:rPr lang="en-US" sz="2000" dirty="0" err="1" smtClean="0"/>
              <a:t>geografi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mana</a:t>
            </a:r>
            <a:r>
              <a:rPr lang="en-US" sz="2000" dirty="0" smtClean="0"/>
              <a:t> </a:t>
            </a:r>
            <a:r>
              <a:rPr lang="en-US" sz="2000" dirty="0" err="1" smtClean="0"/>
              <a:t>kanak-kanak</a:t>
            </a:r>
            <a:r>
              <a:rPr lang="en-US" sz="2000" dirty="0" smtClean="0"/>
              <a:t> </a:t>
            </a:r>
            <a:r>
              <a:rPr lang="en-US" sz="2000" dirty="0" err="1" smtClean="0"/>
              <a:t>tinggal</a:t>
            </a:r>
            <a:r>
              <a:rPr lang="en-US" sz="2000" dirty="0" smtClean="0"/>
              <a:t> </a:t>
            </a:r>
            <a:r>
              <a:rPr lang="en-US" sz="2000" dirty="0" err="1" smtClean="0"/>
              <a:t>sama</a:t>
            </a:r>
            <a:r>
              <a:rPr lang="en-US" sz="2000" dirty="0" smtClean="0"/>
              <a:t> </a:t>
            </a: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bandar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luar</a:t>
            </a:r>
            <a:r>
              <a:rPr lang="en-US" sz="2000" dirty="0" smtClean="0"/>
              <a:t> </a:t>
            </a:r>
            <a:r>
              <a:rPr lang="en-US" sz="2000" dirty="0" err="1" smtClean="0"/>
              <a:t>bandar</a:t>
            </a:r>
            <a:r>
              <a:rPr lang="en-US" sz="2000" dirty="0" smtClean="0"/>
              <a:t>.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kebiasaannya</a:t>
            </a:r>
            <a:r>
              <a:rPr lang="en-US" sz="2000" dirty="0" smtClean="0"/>
              <a:t> </a:t>
            </a:r>
            <a:r>
              <a:rPr lang="en-US" sz="2000" dirty="0" err="1" smtClean="0"/>
              <a:t>kanak-kanak</a:t>
            </a:r>
            <a:r>
              <a:rPr lang="en-US" sz="2000" dirty="0" smtClean="0"/>
              <a:t> yang </a:t>
            </a:r>
            <a:r>
              <a:rPr lang="en-US" sz="2000" dirty="0" err="1" smtClean="0"/>
              <a:t>tinggal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bandar</a:t>
            </a:r>
            <a:r>
              <a:rPr lang="en-US" sz="2000" dirty="0" smtClean="0"/>
              <a:t> </a:t>
            </a: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matang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kemahiran</a:t>
            </a:r>
            <a:r>
              <a:rPr lang="en-US" sz="2000" dirty="0" smtClean="0"/>
              <a:t> </a:t>
            </a:r>
            <a:r>
              <a:rPr lang="en-US" sz="2000" dirty="0" err="1" smtClean="0"/>
              <a:t>berbahasa</a:t>
            </a:r>
            <a:r>
              <a:rPr lang="en-US" sz="2000" dirty="0" smtClean="0"/>
              <a:t> </a:t>
            </a:r>
            <a:r>
              <a:rPr lang="en-US" sz="2000" dirty="0" err="1" smtClean="0"/>
              <a:t>kerana</a:t>
            </a:r>
            <a:r>
              <a:rPr lang="en-US" sz="2000" dirty="0" smtClean="0"/>
              <a:t> </a:t>
            </a:r>
            <a:r>
              <a:rPr lang="en-US" sz="2000" dirty="0" err="1" smtClean="0"/>
              <a:t>mereka</a:t>
            </a:r>
            <a:r>
              <a:rPr lang="en-US" sz="2000" dirty="0" smtClean="0"/>
              <a:t> </a:t>
            </a:r>
            <a:r>
              <a:rPr lang="en-US" sz="2000" dirty="0" err="1" smtClean="0"/>
              <a:t>sering</a:t>
            </a:r>
            <a:r>
              <a:rPr lang="en-US" sz="2000" dirty="0" smtClean="0"/>
              <a:t> </a:t>
            </a:r>
            <a:r>
              <a:rPr lang="en-US" sz="2000" dirty="0" err="1" smtClean="0"/>
              <a:t>didedahkan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pelbagai</a:t>
            </a:r>
            <a:r>
              <a:rPr lang="en-US" sz="2000" dirty="0" smtClean="0"/>
              <a:t> </a:t>
            </a:r>
            <a:r>
              <a:rPr lang="en-US" sz="2000" dirty="0" err="1" smtClean="0"/>
              <a:t>perkembangan</a:t>
            </a:r>
            <a:r>
              <a:rPr lang="en-US" sz="2000" dirty="0" smtClean="0"/>
              <a:t> </a:t>
            </a:r>
            <a:r>
              <a:rPr lang="en-US" sz="2000" dirty="0" err="1" smtClean="0"/>
              <a:t>ilmu</a:t>
            </a:r>
            <a:r>
              <a:rPr lang="en-US" sz="2000" dirty="0" smtClean="0"/>
              <a:t> yang </a:t>
            </a:r>
            <a:r>
              <a:rPr lang="en-US" sz="2000" dirty="0" err="1" smtClean="0"/>
              <a:t>canggih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Malah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bandar</a:t>
            </a:r>
            <a:r>
              <a:rPr lang="en-US" sz="2000" dirty="0" smtClean="0"/>
              <a:t> </a:t>
            </a:r>
            <a:r>
              <a:rPr lang="en-US" sz="2000" dirty="0" err="1" smtClean="0"/>
              <a:t>terdapat</a:t>
            </a:r>
            <a:r>
              <a:rPr lang="en-US" sz="2000" dirty="0" smtClean="0"/>
              <a:t> </a:t>
            </a:r>
            <a:r>
              <a:rPr lang="en-US" sz="2000" dirty="0" err="1" smtClean="0"/>
              <a:t>kemudahan-kemudahan</a:t>
            </a:r>
            <a:r>
              <a:rPr lang="en-US" sz="2000" dirty="0" smtClean="0"/>
              <a:t> </a:t>
            </a:r>
            <a:r>
              <a:rPr lang="en-US" sz="2000" dirty="0" err="1" smtClean="0"/>
              <a:t>komunikasi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media </a:t>
            </a:r>
            <a:r>
              <a:rPr lang="en-US" sz="2000" dirty="0" err="1" smtClean="0"/>
              <a:t>massa</a:t>
            </a:r>
            <a:r>
              <a:rPr lang="en-US" sz="2000" dirty="0" smtClean="0"/>
              <a:t> yang </a:t>
            </a:r>
            <a:r>
              <a:rPr lang="en-US" sz="2000" dirty="0" err="1" smtClean="0"/>
              <a:t>canggih</a:t>
            </a:r>
            <a:r>
              <a:rPr lang="en-US" sz="2000" dirty="0" smtClean="0"/>
              <a:t> yang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membantu</a:t>
            </a:r>
            <a:r>
              <a:rPr lang="en-US" sz="2000" dirty="0" smtClean="0"/>
              <a:t> </a:t>
            </a:r>
            <a:r>
              <a:rPr lang="en-US" sz="2000" dirty="0" err="1" smtClean="0"/>
              <a:t>memperkembangkan</a:t>
            </a:r>
            <a:r>
              <a:rPr lang="en-US" sz="2000" dirty="0" smtClean="0"/>
              <a:t> </a:t>
            </a:r>
            <a:r>
              <a:rPr lang="en-US" sz="2000" dirty="0" err="1" smtClean="0"/>
              <a:t>kemahiran</a:t>
            </a:r>
            <a:r>
              <a:rPr lang="en-US" sz="2000" dirty="0" smtClean="0"/>
              <a:t> </a:t>
            </a:r>
            <a:r>
              <a:rPr lang="en-US" sz="2000" dirty="0" err="1" smtClean="0"/>
              <a:t>berbahasa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berfikir</a:t>
            </a:r>
            <a:r>
              <a:rPr lang="en-US" sz="2000" dirty="0" smtClean="0"/>
              <a:t> </a:t>
            </a:r>
            <a:r>
              <a:rPr lang="en-US" sz="2000" dirty="0" err="1" smtClean="0"/>
              <a:t>kanak-kanak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cepat</a:t>
            </a:r>
            <a:r>
              <a:rPr lang="en-US" sz="2000" dirty="0" smtClean="0"/>
              <a:t>. </a:t>
            </a:r>
          </a:p>
          <a:p>
            <a:r>
              <a:rPr lang="en-US" sz="2000" dirty="0" err="1" smtClean="0"/>
              <a:t>Berbanding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kanak-kanak</a:t>
            </a:r>
            <a:r>
              <a:rPr lang="en-US" sz="2000" dirty="0" smtClean="0"/>
              <a:t> yang </a:t>
            </a:r>
            <a:r>
              <a:rPr lang="en-US" sz="2000" dirty="0" err="1" smtClean="0"/>
              <a:t>tinggal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kawasan</a:t>
            </a:r>
            <a:r>
              <a:rPr lang="en-US" sz="2000" dirty="0" smtClean="0"/>
              <a:t> </a:t>
            </a:r>
            <a:r>
              <a:rPr lang="en-US" sz="2000" dirty="0" err="1" smtClean="0"/>
              <a:t>luar</a:t>
            </a:r>
            <a:r>
              <a:rPr lang="en-US" sz="2000" dirty="0" smtClean="0"/>
              <a:t> </a:t>
            </a:r>
            <a:r>
              <a:rPr lang="en-US" sz="2000" dirty="0" err="1" smtClean="0"/>
              <a:t>bandar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mana</a:t>
            </a:r>
            <a:r>
              <a:rPr lang="en-US" sz="2000" dirty="0" smtClean="0"/>
              <a:t> </a:t>
            </a:r>
            <a:r>
              <a:rPr lang="en-US" sz="2000" dirty="0" err="1" smtClean="0"/>
              <a:t>kehidupan</a:t>
            </a:r>
            <a:r>
              <a:rPr lang="en-US" sz="2000" dirty="0" smtClean="0"/>
              <a:t> </a:t>
            </a:r>
            <a:r>
              <a:rPr lang="en-US" sz="2000" dirty="0" err="1" smtClean="0"/>
              <a:t>mereka</a:t>
            </a:r>
            <a:r>
              <a:rPr lang="en-US" sz="2000" dirty="0" smtClean="0"/>
              <a:t> </a:t>
            </a:r>
            <a:r>
              <a:rPr lang="en-US" sz="2000" dirty="0" err="1" smtClean="0"/>
              <a:t>hanya</a:t>
            </a:r>
            <a:r>
              <a:rPr lang="en-US" sz="2000" dirty="0" smtClean="0"/>
              <a:t> </a:t>
            </a:r>
            <a:r>
              <a:rPr lang="en-US" sz="2000" dirty="0" err="1" smtClean="0"/>
              <a:t>tertumpu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tempat</a:t>
            </a:r>
            <a:r>
              <a:rPr lang="en-US" sz="2000" dirty="0" smtClean="0"/>
              <a:t> </a:t>
            </a:r>
            <a:r>
              <a:rPr lang="en-US" sz="2000" dirty="0" err="1" smtClean="0"/>
              <a:t>tinggal</a:t>
            </a:r>
            <a:r>
              <a:rPr lang="en-US" sz="2000" dirty="0" smtClean="0"/>
              <a:t> </a:t>
            </a:r>
            <a:r>
              <a:rPr lang="en-US" sz="2000" dirty="0" err="1" smtClean="0"/>
              <a:t>mereka</a:t>
            </a:r>
            <a:r>
              <a:rPr lang="en-US" sz="2000" dirty="0" smtClean="0"/>
              <a:t> </a:t>
            </a:r>
            <a:r>
              <a:rPr lang="en-US" sz="2000" dirty="0" err="1" smtClean="0"/>
              <a:t>sahaja</a:t>
            </a:r>
            <a:r>
              <a:rPr lang="en-US" sz="2000" dirty="0" smtClean="0"/>
              <a:t>. </a:t>
            </a:r>
            <a:r>
              <a:rPr lang="en-US" sz="2000" dirty="0" err="1" smtClean="0"/>
              <a:t>Mereka</a:t>
            </a:r>
            <a:r>
              <a:rPr lang="en-US" sz="2000" dirty="0" smtClean="0"/>
              <a:t> </a:t>
            </a:r>
            <a:r>
              <a:rPr lang="en-US" sz="2000" dirty="0" err="1" smtClean="0"/>
              <a:t>kurang</a:t>
            </a:r>
            <a:r>
              <a:rPr lang="en-US" sz="2000" dirty="0" smtClean="0"/>
              <a:t> </a:t>
            </a:r>
            <a:r>
              <a:rPr lang="en-US" sz="2000" dirty="0" err="1" smtClean="0"/>
              <a:t>pendedahan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alat-alat</a:t>
            </a:r>
            <a:r>
              <a:rPr lang="en-US" sz="2000" dirty="0" smtClean="0"/>
              <a:t> </a:t>
            </a:r>
            <a:r>
              <a:rPr lang="en-US" sz="2000" dirty="0" err="1" smtClean="0"/>
              <a:t>komunikasi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media </a:t>
            </a:r>
            <a:r>
              <a:rPr lang="en-US" sz="2000" dirty="0" err="1" smtClean="0"/>
              <a:t>massa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berperanan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menambah</a:t>
            </a:r>
            <a:r>
              <a:rPr lang="en-US" sz="2000" dirty="0" smtClean="0"/>
              <a:t> </a:t>
            </a:r>
            <a:r>
              <a:rPr lang="en-US" sz="2000" dirty="0" err="1" smtClean="0"/>
              <a:t>perbendaharaan</a:t>
            </a:r>
            <a:r>
              <a:rPr lang="en-US" sz="2000" dirty="0" smtClean="0"/>
              <a:t> </a:t>
            </a:r>
            <a:r>
              <a:rPr lang="en-US" sz="2000" dirty="0" err="1" smtClean="0"/>
              <a:t>kata</a:t>
            </a:r>
            <a:r>
              <a:rPr lang="en-US" sz="2000" dirty="0" smtClean="0"/>
              <a:t> </a:t>
            </a:r>
            <a:r>
              <a:rPr lang="en-US" sz="2000" dirty="0" err="1" smtClean="0"/>
              <a:t>kanak-kanak</a:t>
            </a:r>
            <a:r>
              <a:rPr lang="en-US" sz="2000" dirty="0" smtClean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371600" y="0"/>
            <a:ext cx="64008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60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Tempat</a:t>
            </a:r>
            <a:r>
              <a:rPr lang="en-US" sz="60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60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Tinggal</a:t>
            </a:r>
            <a:endParaRPr lang="en-US" sz="60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159</TotalTime>
  <Words>483</Words>
  <Application>Microsoft Office PowerPoint</Application>
  <PresentationFormat>On-screen Show (4:3)</PresentationFormat>
  <Paragraphs>72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Opulent</vt:lpstr>
      <vt:lpstr>Slide 1</vt:lpstr>
      <vt:lpstr>Faktor-faktor yang mempengaruhi Proses Sains</vt:lpstr>
      <vt:lpstr>Slide 3</vt:lpstr>
      <vt:lpstr>Slide 4</vt:lpstr>
      <vt:lpstr>Slide 5</vt:lpstr>
      <vt:lpstr>Kesihatan</vt:lpstr>
      <vt:lpstr>Kesediaan Pembelajaran</vt:lpstr>
      <vt:lpstr>Persekitaran</vt:lpstr>
      <vt:lpstr>Slide 9</vt:lpstr>
      <vt:lpstr>Slide 10</vt:lpstr>
      <vt:lpstr>Slide 11</vt:lpstr>
      <vt:lpstr>Bilik Darjah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Se7en</cp:lastModifiedBy>
  <cp:revision>16</cp:revision>
  <dcterms:created xsi:type="dcterms:W3CDTF">2011-01-09T14:12:52Z</dcterms:created>
  <dcterms:modified xsi:type="dcterms:W3CDTF">2011-05-11T08:14:13Z</dcterms:modified>
</cp:coreProperties>
</file>