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0"/>
  </p:handoutMasterIdLst>
  <p:sldIdLst>
    <p:sldId id="256" r:id="rId2"/>
    <p:sldId id="257" r:id="rId3"/>
    <p:sldId id="259" r:id="rId4"/>
    <p:sldId id="283" r:id="rId5"/>
    <p:sldId id="284" r:id="rId6"/>
    <p:sldId id="285" r:id="rId7"/>
    <p:sldId id="286" r:id="rId8"/>
    <p:sldId id="264" r:id="rId9"/>
    <p:sldId id="266" r:id="rId10"/>
    <p:sldId id="278" r:id="rId11"/>
    <p:sldId id="279" r:id="rId12"/>
    <p:sldId id="280" r:id="rId13"/>
    <p:sldId id="281" r:id="rId14"/>
    <p:sldId id="265" r:id="rId15"/>
    <p:sldId id="267" r:id="rId16"/>
    <p:sldId id="268" r:id="rId17"/>
    <p:sldId id="269" r:id="rId18"/>
    <p:sldId id="271" r:id="rId19"/>
    <p:sldId id="273" r:id="rId20"/>
    <p:sldId id="274" r:id="rId21"/>
    <p:sldId id="275" r:id="rId22"/>
    <p:sldId id="276" r:id="rId23"/>
    <p:sldId id="272" r:id="rId24"/>
    <p:sldId id="277" r:id="rId25"/>
    <p:sldId id="260" r:id="rId26"/>
    <p:sldId id="261" r:id="rId27"/>
    <p:sldId id="262" r:id="rId28"/>
    <p:sldId id="263" r:id="rId2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0BE52-E993-405B-877A-D632DD1A6AB4}" type="doc">
      <dgm:prSet loTypeId="urn:microsoft.com/office/officeart/2005/8/layout/bList2" loCatId="list" qsTypeId="urn:microsoft.com/office/officeart/2005/8/quickstyle/simple1" qsCatId="simple" csTypeId="urn:microsoft.com/office/officeart/2005/8/colors/colorful4" csCatId="colorful" phldr="1"/>
      <dgm:spPr/>
    </dgm:pt>
    <dgm:pt modelId="{ED6E02C0-06E2-4085-A5C6-4C73AEA92B34}">
      <dgm:prSet phldrT="[Text]"/>
      <dgm:spPr/>
      <dgm:t>
        <a:bodyPr/>
        <a:lstStyle/>
        <a:p>
          <a:pPr algn="ctr"/>
          <a:r>
            <a:rPr lang="en-US" dirty="0" err="1" smtClean="0"/>
            <a:t>Bbm</a:t>
          </a:r>
          <a:r>
            <a:rPr lang="en-US" dirty="0" smtClean="0"/>
            <a:t> </a:t>
          </a:r>
          <a:r>
            <a:rPr lang="en-US" dirty="0" err="1" smtClean="0"/>
            <a:t>asas</a:t>
          </a:r>
          <a:endParaRPr lang="en-US" dirty="0"/>
        </a:p>
      </dgm:t>
    </dgm:pt>
    <dgm:pt modelId="{709BD02C-4621-41F5-A6FB-A045C72B3799}" type="parTrans" cxnId="{02A989D3-7D5F-497D-9DA0-A6BB3A857AD5}">
      <dgm:prSet/>
      <dgm:spPr/>
      <dgm:t>
        <a:bodyPr/>
        <a:lstStyle/>
        <a:p>
          <a:endParaRPr lang="en-US"/>
        </a:p>
      </dgm:t>
    </dgm:pt>
    <dgm:pt modelId="{0B8270E9-F652-4438-B85F-B92DE803AB9B}" type="sibTrans" cxnId="{02A989D3-7D5F-497D-9DA0-A6BB3A857AD5}">
      <dgm:prSet/>
      <dgm:spPr/>
      <dgm:t>
        <a:bodyPr/>
        <a:lstStyle/>
        <a:p>
          <a:endParaRPr lang="en-US"/>
        </a:p>
      </dgm:t>
    </dgm:pt>
    <dgm:pt modelId="{8483FC67-9B7E-4630-8774-C5B008DABC54}">
      <dgm:prSet phldrT="[Text]"/>
      <dgm:spPr/>
      <dgm:t>
        <a:bodyPr/>
        <a:lstStyle/>
        <a:p>
          <a:pPr algn="ctr"/>
          <a:r>
            <a:rPr lang="en-US" dirty="0" err="1" smtClean="0"/>
            <a:t>Bbm</a:t>
          </a:r>
          <a:r>
            <a:rPr lang="en-US" dirty="0" smtClean="0"/>
            <a:t> </a:t>
          </a:r>
          <a:r>
            <a:rPr lang="en-US" dirty="0" err="1" smtClean="0">
              <a:latin typeface="Century Gothic" pitchFamily="34" charset="0"/>
            </a:rPr>
            <a:t>bukan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elektronik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smtClean="0"/>
            <a:t> </a:t>
          </a:r>
          <a:endParaRPr lang="en-US" dirty="0"/>
        </a:p>
      </dgm:t>
    </dgm:pt>
    <dgm:pt modelId="{2982A1E1-3BB0-45BB-9F0B-E765A0A15C9F}" type="parTrans" cxnId="{41270D7D-CFCA-47FA-AFA7-9F8B8798E651}">
      <dgm:prSet/>
      <dgm:spPr/>
      <dgm:t>
        <a:bodyPr/>
        <a:lstStyle/>
        <a:p>
          <a:endParaRPr lang="en-US"/>
        </a:p>
      </dgm:t>
    </dgm:pt>
    <dgm:pt modelId="{D7D60260-9489-4F72-B205-CE5F9521A51B}" type="sibTrans" cxnId="{41270D7D-CFCA-47FA-AFA7-9F8B8798E651}">
      <dgm:prSet/>
      <dgm:spPr/>
      <dgm:t>
        <a:bodyPr/>
        <a:lstStyle/>
        <a:p>
          <a:endParaRPr lang="en-US"/>
        </a:p>
      </dgm:t>
    </dgm:pt>
    <dgm:pt modelId="{B8FC1A32-FBA4-4FC6-AEF0-25A1C3AE30CD}">
      <dgm:prSet phldrT="[Text]"/>
      <dgm:spPr/>
      <dgm:t>
        <a:bodyPr/>
        <a:lstStyle/>
        <a:p>
          <a:pPr algn="ctr"/>
          <a:r>
            <a:rPr lang="en-US" dirty="0" err="1" smtClean="0"/>
            <a:t>Bbm</a:t>
          </a:r>
          <a:r>
            <a:rPr lang="en-US" dirty="0" smtClean="0"/>
            <a:t> </a:t>
          </a:r>
          <a:r>
            <a:rPr lang="en-US" dirty="0" err="1" smtClean="0">
              <a:latin typeface="Century Gothic" pitchFamily="34" charset="0"/>
            </a:rPr>
            <a:t>elektronik</a:t>
          </a:r>
          <a:endParaRPr lang="en-US" dirty="0"/>
        </a:p>
      </dgm:t>
    </dgm:pt>
    <dgm:pt modelId="{7AAD9413-E709-4C42-B277-E8A7D26411DF}" type="parTrans" cxnId="{3136F621-D401-4A0C-AB15-C4735FA4070E}">
      <dgm:prSet/>
      <dgm:spPr/>
      <dgm:t>
        <a:bodyPr/>
        <a:lstStyle/>
        <a:p>
          <a:endParaRPr lang="en-US"/>
        </a:p>
      </dgm:t>
    </dgm:pt>
    <dgm:pt modelId="{940D58C3-0EFE-4293-9A35-E82CB4A02189}" type="sibTrans" cxnId="{3136F621-D401-4A0C-AB15-C4735FA4070E}">
      <dgm:prSet/>
      <dgm:spPr/>
      <dgm:t>
        <a:bodyPr/>
        <a:lstStyle/>
        <a:p>
          <a:endParaRPr lang="en-US"/>
        </a:p>
      </dgm:t>
    </dgm:pt>
    <dgm:pt modelId="{229A8A8C-19CE-4D1D-B533-3CFA29091677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papan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hitam</a:t>
          </a:r>
          <a:r>
            <a:rPr lang="en-US" dirty="0" smtClean="0">
              <a:latin typeface="Century Gothic" pitchFamily="34" charset="0"/>
            </a:rPr>
            <a:t>,</a:t>
          </a:r>
          <a:endParaRPr lang="en-US" dirty="0"/>
        </a:p>
      </dgm:t>
    </dgm:pt>
    <dgm:pt modelId="{8665000B-47AF-4B1D-A082-A931236AD8ED}" type="parTrans" cxnId="{C4461372-F4CE-4FFA-8413-BB90FC99CA5F}">
      <dgm:prSet/>
      <dgm:spPr/>
      <dgm:t>
        <a:bodyPr/>
        <a:lstStyle/>
        <a:p>
          <a:endParaRPr lang="en-US"/>
        </a:p>
      </dgm:t>
    </dgm:pt>
    <dgm:pt modelId="{D3531A4B-F3A9-4FF3-8622-46A3ECDEAB06}" type="sibTrans" cxnId="{C4461372-F4CE-4FFA-8413-BB90FC99CA5F}">
      <dgm:prSet/>
      <dgm:spPr/>
      <dgm:t>
        <a:bodyPr/>
        <a:lstStyle/>
        <a:p>
          <a:endParaRPr lang="en-US"/>
        </a:p>
      </dgm:t>
    </dgm:pt>
    <dgm:pt modelId="{BA9F68F3-21CF-45EF-9843-BFAEC5AADF54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buku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teks</a:t>
          </a:r>
          <a:endParaRPr lang="en-US" dirty="0"/>
        </a:p>
      </dgm:t>
    </dgm:pt>
    <dgm:pt modelId="{762996DD-79F3-4020-ADA2-FFC152AF2475}" type="parTrans" cxnId="{0BB9AEF3-4758-48F3-844F-190370E640A6}">
      <dgm:prSet/>
      <dgm:spPr/>
      <dgm:t>
        <a:bodyPr/>
        <a:lstStyle/>
        <a:p>
          <a:endParaRPr lang="en-US"/>
        </a:p>
      </dgm:t>
    </dgm:pt>
    <dgm:pt modelId="{6F32987E-2DB1-4200-B138-D3D6C1CF775B}" type="sibTrans" cxnId="{0BB9AEF3-4758-48F3-844F-190370E640A6}">
      <dgm:prSet/>
      <dgm:spPr/>
      <dgm:t>
        <a:bodyPr/>
        <a:lstStyle/>
        <a:p>
          <a:endParaRPr lang="en-US"/>
        </a:p>
      </dgm:t>
    </dgm:pt>
    <dgm:pt modelId="{A412EFC7-C81D-4F05-9965-8675AD3FCA65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buku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kerja</a:t>
          </a:r>
          <a:endParaRPr lang="en-US" dirty="0"/>
        </a:p>
      </dgm:t>
    </dgm:pt>
    <dgm:pt modelId="{0D62FE5F-46A7-46CC-BA29-2FC2B668BAD3}" type="parTrans" cxnId="{2FB66BA8-D505-4FF3-B90C-0652AF88CEB5}">
      <dgm:prSet/>
      <dgm:spPr/>
      <dgm:t>
        <a:bodyPr/>
        <a:lstStyle/>
        <a:p>
          <a:endParaRPr lang="en-US"/>
        </a:p>
      </dgm:t>
    </dgm:pt>
    <dgm:pt modelId="{DEF5777D-9DA1-4133-8FDD-F1DC6AC81CAB}" type="sibTrans" cxnId="{2FB66BA8-D505-4FF3-B90C-0652AF88CEB5}">
      <dgm:prSet/>
      <dgm:spPr/>
      <dgm:t>
        <a:bodyPr/>
        <a:lstStyle/>
        <a:p>
          <a:endParaRPr lang="en-US"/>
        </a:p>
      </dgm:t>
    </dgm:pt>
    <dgm:pt modelId="{64712C43-3419-401B-A64A-15D6CFE04E6C}">
      <dgm:prSet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err="1" smtClean="0">
              <a:latin typeface="Century Gothic" pitchFamily="34" charset="0"/>
            </a:rPr>
            <a:t>objek</a:t>
          </a:r>
          <a:r>
            <a:rPr lang="en-US" dirty="0" smtClean="0">
              <a:latin typeface="Century Gothic" pitchFamily="34" charset="0"/>
            </a:rPr>
            <a:t>	•</a:t>
          </a:r>
          <a:r>
            <a:rPr lang="en-US" dirty="0" err="1" smtClean="0">
              <a:latin typeface="Century Gothic" pitchFamily="34" charset="0"/>
            </a:rPr>
            <a:t>buku</a:t>
          </a:r>
          <a:endParaRPr lang="en-US" dirty="0"/>
        </a:p>
      </dgm:t>
    </dgm:pt>
    <dgm:pt modelId="{5F9518A6-4AB5-451B-98F8-181F3C2DCDEE}" type="parTrans" cxnId="{5D70131B-5606-4882-8B45-0D18A8DF7D08}">
      <dgm:prSet/>
      <dgm:spPr/>
      <dgm:t>
        <a:bodyPr/>
        <a:lstStyle/>
        <a:p>
          <a:endParaRPr lang="en-US"/>
        </a:p>
      </dgm:t>
    </dgm:pt>
    <dgm:pt modelId="{1F4D3567-EA48-4B2E-B86D-D4AFB2F34861}" type="sibTrans" cxnId="{5D70131B-5606-4882-8B45-0D18A8DF7D08}">
      <dgm:prSet/>
      <dgm:spPr/>
      <dgm:t>
        <a:bodyPr/>
        <a:lstStyle/>
        <a:p>
          <a:endParaRPr lang="en-US"/>
        </a:p>
      </dgm:t>
    </dgm:pt>
    <dgm:pt modelId="{6FE4DA1F-A704-4D96-933A-E5AE60BA3279}">
      <dgm:prSet/>
      <dgm:spPr/>
      <dgm:t>
        <a:bodyPr/>
        <a:lstStyle/>
        <a:p>
          <a:endParaRPr lang="en-US" dirty="0"/>
        </a:p>
      </dgm:t>
    </dgm:pt>
    <dgm:pt modelId="{998EF1AD-D255-4643-B04C-D45C1385B259}" type="parTrans" cxnId="{5D39A03A-AC23-4B27-B26A-B03D1EF2C4C5}">
      <dgm:prSet/>
      <dgm:spPr/>
      <dgm:t>
        <a:bodyPr/>
        <a:lstStyle/>
        <a:p>
          <a:endParaRPr lang="en-US"/>
        </a:p>
      </dgm:t>
    </dgm:pt>
    <dgm:pt modelId="{93874251-16C8-40A8-8FCF-8F2B5748B651}" type="sibTrans" cxnId="{5D39A03A-AC23-4B27-B26A-B03D1EF2C4C5}">
      <dgm:prSet/>
      <dgm:spPr/>
      <dgm:t>
        <a:bodyPr/>
        <a:lstStyle/>
        <a:p>
          <a:endParaRPr lang="en-US"/>
        </a:p>
      </dgm:t>
    </dgm:pt>
    <dgm:pt modelId="{E214250E-D1F4-4FBB-B87B-6B20C71534C0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Slaid</a:t>
          </a:r>
          <a:endParaRPr lang="en-US" dirty="0"/>
        </a:p>
      </dgm:t>
    </dgm:pt>
    <dgm:pt modelId="{1E69B557-30E7-4B24-9DE3-DD89DC587486}" type="parTrans" cxnId="{F272D74C-7F2C-4C86-8DE5-1D2CF9319CF2}">
      <dgm:prSet/>
      <dgm:spPr/>
      <dgm:t>
        <a:bodyPr/>
        <a:lstStyle/>
        <a:p>
          <a:endParaRPr lang="en-US"/>
        </a:p>
      </dgm:t>
    </dgm:pt>
    <dgm:pt modelId="{0DDD5E11-68EF-4B39-94B8-80D8327CF6FD}" type="sibTrans" cxnId="{F272D74C-7F2C-4C86-8DE5-1D2CF9319CF2}">
      <dgm:prSet/>
      <dgm:spPr/>
      <dgm:t>
        <a:bodyPr/>
        <a:lstStyle/>
        <a:p>
          <a:endParaRPr lang="en-US"/>
        </a:p>
      </dgm:t>
    </dgm:pt>
    <dgm:pt modelId="{9ED1C6CB-35FF-4326-AE88-BCE1B4F71AD5}">
      <dgm:prSet/>
      <dgm:spPr/>
      <dgm:t>
        <a:bodyPr/>
        <a:lstStyle/>
        <a:p>
          <a:endParaRPr lang="en-US" dirty="0"/>
        </a:p>
      </dgm:t>
    </dgm:pt>
    <dgm:pt modelId="{E8727476-CF45-48C4-B4B4-2BEA771E7B07}" type="parTrans" cxnId="{3F92E32B-DA18-447B-9E57-6518733A800F}">
      <dgm:prSet/>
      <dgm:spPr/>
      <dgm:t>
        <a:bodyPr/>
        <a:lstStyle/>
        <a:p>
          <a:endParaRPr lang="en-US"/>
        </a:p>
      </dgm:t>
    </dgm:pt>
    <dgm:pt modelId="{99B4AD0E-F440-48B5-8993-D357E0114154}" type="sibTrans" cxnId="{3F92E32B-DA18-447B-9E57-6518733A800F}">
      <dgm:prSet/>
      <dgm:spPr/>
      <dgm:t>
        <a:bodyPr/>
        <a:lstStyle/>
        <a:p>
          <a:endParaRPr lang="en-US"/>
        </a:p>
      </dgm:t>
    </dgm:pt>
    <dgm:pt modelId="{311ECF06-58B5-4A29-9C76-78075516BB9B}">
      <dgm:prSet/>
      <dgm:spPr/>
      <dgm:t>
        <a:bodyPr/>
        <a:lstStyle/>
        <a:p>
          <a:endParaRPr lang="en-US" dirty="0"/>
        </a:p>
      </dgm:t>
    </dgm:pt>
    <dgm:pt modelId="{CB58F0FF-6419-4A05-8D20-719D97F15F6A}" type="parTrans" cxnId="{A2AF3AFB-1B7C-4D3C-A300-1C3613691AE5}">
      <dgm:prSet/>
      <dgm:spPr/>
      <dgm:t>
        <a:bodyPr/>
        <a:lstStyle/>
        <a:p>
          <a:endParaRPr lang="en-US"/>
        </a:p>
      </dgm:t>
    </dgm:pt>
    <dgm:pt modelId="{080DF66F-AAEA-4B0D-961E-DB6658DF01B8}" type="sibTrans" cxnId="{A2AF3AFB-1B7C-4D3C-A300-1C3613691AE5}">
      <dgm:prSet/>
      <dgm:spPr/>
      <dgm:t>
        <a:bodyPr/>
        <a:lstStyle/>
        <a:p>
          <a:endParaRPr lang="en-US"/>
        </a:p>
      </dgm:t>
    </dgm:pt>
    <dgm:pt modelId="{C8530B73-D247-4192-BBC0-8CB9E510E4B3}">
      <dgm:prSet/>
      <dgm:spPr/>
      <dgm:t>
        <a:bodyPr/>
        <a:lstStyle/>
        <a:p>
          <a:endParaRPr lang="en-US" dirty="0"/>
        </a:p>
      </dgm:t>
    </dgm:pt>
    <dgm:pt modelId="{10FE4E8F-B39E-455B-B529-B4D7EDD71C17}" type="parTrans" cxnId="{78132420-7682-48FE-BC53-45D1E2D7321F}">
      <dgm:prSet/>
      <dgm:spPr/>
      <dgm:t>
        <a:bodyPr/>
        <a:lstStyle/>
        <a:p>
          <a:endParaRPr lang="en-US"/>
        </a:p>
      </dgm:t>
    </dgm:pt>
    <dgm:pt modelId="{EBB0CD86-9B91-4A3E-B6D0-C186F03CF8B3}" type="sibTrans" cxnId="{78132420-7682-48FE-BC53-45D1E2D7321F}">
      <dgm:prSet/>
      <dgm:spPr/>
      <dgm:t>
        <a:bodyPr/>
        <a:lstStyle/>
        <a:p>
          <a:endParaRPr lang="en-US"/>
        </a:p>
      </dgm:t>
    </dgm:pt>
    <dgm:pt modelId="{A94DC33B-0C2B-44DA-B02E-E37C26FB693C}">
      <dgm:prSet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err="1" smtClean="0">
              <a:latin typeface="Century Gothic" pitchFamily="34" charset="0"/>
            </a:rPr>
            <a:t>gambar</a:t>
          </a:r>
          <a:r>
            <a:rPr lang="en-US" dirty="0" smtClean="0">
              <a:latin typeface="Century Gothic" pitchFamily="34" charset="0"/>
            </a:rPr>
            <a:t>	•</a:t>
          </a:r>
          <a:r>
            <a:rPr lang="en-US" dirty="0" err="1" smtClean="0">
              <a:latin typeface="Century Gothic" pitchFamily="34" charset="0"/>
            </a:rPr>
            <a:t>lukisan</a:t>
          </a:r>
          <a:endParaRPr lang="en-US" dirty="0"/>
        </a:p>
      </dgm:t>
    </dgm:pt>
    <dgm:pt modelId="{732E070E-F90B-4E07-854D-E039FA2BB3EA}" type="parTrans" cxnId="{A953DCDB-6D55-4EED-A5FE-668A67578411}">
      <dgm:prSet/>
      <dgm:spPr/>
      <dgm:t>
        <a:bodyPr/>
        <a:lstStyle/>
        <a:p>
          <a:endParaRPr lang="en-US"/>
        </a:p>
      </dgm:t>
    </dgm:pt>
    <dgm:pt modelId="{59CCC05B-C3E2-4787-9E30-9BEE4799BEA6}" type="sibTrans" cxnId="{A953DCDB-6D55-4EED-A5FE-668A67578411}">
      <dgm:prSet/>
      <dgm:spPr/>
      <dgm:t>
        <a:bodyPr/>
        <a:lstStyle/>
        <a:p>
          <a:endParaRPr lang="en-US"/>
        </a:p>
      </dgm:t>
    </dgm:pt>
    <dgm:pt modelId="{20E95271-BEE0-4F8F-B141-25981BC308FA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err="1" smtClean="0">
              <a:latin typeface="Century Gothic" pitchFamily="34" charset="0"/>
            </a:rPr>
            <a:t>carta</a:t>
          </a:r>
          <a:r>
            <a:rPr lang="en-US" dirty="0" smtClean="0">
              <a:latin typeface="Century Gothic" pitchFamily="34" charset="0"/>
            </a:rPr>
            <a:t>	•</a:t>
          </a:r>
          <a:r>
            <a:rPr lang="en-US" dirty="0" err="1" smtClean="0">
              <a:latin typeface="Century Gothic" pitchFamily="34" charset="0"/>
            </a:rPr>
            <a:t>graf</a:t>
          </a:r>
          <a:endParaRPr lang="en-US" dirty="0"/>
        </a:p>
      </dgm:t>
    </dgm:pt>
    <dgm:pt modelId="{C1D45C72-E9C2-4FE2-8A0E-A7768794863D}" type="parTrans" cxnId="{4CFA3C93-20AD-47B7-A330-C2072A47D7C9}">
      <dgm:prSet/>
      <dgm:spPr/>
      <dgm:t>
        <a:bodyPr/>
        <a:lstStyle/>
        <a:p>
          <a:endParaRPr lang="en-US"/>
        </a:p>
      </dgm:t>
    </dgm:pt>
    <dgm:pt modelId="{000BFEEA-E841-4CD4-9479-FC6104D9121B}" type="sibTrans" cxnId="{4CFA3C93-20AD-47B7-A330-C2072A47D7C9}">
      <dgm:prSet/>
      <dgm:spPr/>
      <dgm:t>
        <a:bodyPr/>
        <a:lstStyle/>
        <a:p>
          <a:endParaRPr lang="en-US"/>
        </a:p>
      </dgm:t>
    </dgm:pt>
    <dgm:pt modelId="{F853EB21-DA63-4791-AD89-D079CD2D8A45}">
      <dgm:prSet/>
      <dgm:spPr/>
      <dgm:t>
        <a:bodyPr/>
        <a:lstStyle/>
        <a:p>
          <a:r>
            <a:rPr lang="en-US" dirty="0" smtClean="0">
              <a:latin typeface="Century Gothic" pitchFamily="34" charset="0"/>
            </a:rPr>
            <a:t>radio</a:t>
          </a:r>
          <a:endParaRPr lang="en-US" dirty="0"/>
        </a:p>
      </dgm:t>
    </dgm:pt>
    <dgm:pt modelId="{96CCB799-D2D8-4D82-B3D6-37F713022F3E}" type="parTrans" cxnId="{05746E80-0133-4C23-8593-8A198CE77138}">
      <dgm:prSet/>
      <dgm:spPr/>
      <dgm:t>
        <a:bodyPr/>
        <a:lstStyle/>
        <a:p>
          <a:endParaRPr lang="en-US"/>
        </a:p>
      </dgm:t>
    </dgm:pt>
    <dgm:pt modelId="{0CD7D2E1-1F9D-4AB2-BB00-5528CEE0C6EB}" type="sibTrans" cxnId="{05746E80-0133-4C23-8593-8A198CE77138}">
      <dgm:prSet/>
      <dgm:spPr/>
      <dgm:t>
        <a:bodyPr/>
        <a:lstStyle/>
        <a:p>
          <a:endParaRPr lang="en-US"/>
        </a:p>
      </dgm:t>
    </dgm:pt>
    <dgm:pt modelId="{0C36194B-78C9-472C-9AB6-B3A016E7F15B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televisyen</a:t>
          </a:r>
          <a:endParaRPr lang="en-US" dirty="0"/>
        </a:p>
      </dgm:t>
    </dgm:pt>
    <dgm:pt modelId="{53BDCA08-1D19-415D-ADDB-295C0A009273}" type="parTrans" cxnId="{B81AB5E1-A175-4EC9-A08A-8D5569293C1E}">
      <dgm:prSet/>
      <dgm:spPr/>
      <dgm:t>
        <a:bodyPr/>
        <a:lstStyle/>
        <a:p>
          <a:endParaRPr lang="en-US"/>
        </a:p>
      </dgm:t>
    </dgm:pt>
    <dgm:pt modelId="{70A08FBC-5212-4AAA-889C-580ACF3CDB9F}" type="sibTrans" cxnId="{B81AB5E1-A175-4EC9-A08A-8D5569293C1E}">
      <dgm:prSet/>
      <dgm:spPr/>
      <dgm:t>
        <a:bodyPr/>
        <a:lstStyle/>
        <a:p>
          <a:endParaRPr lang="en-US"/>
        </a:p>
      </dgm:t>
    </dgm:pt>
    <dgm:pt modelId="{4BBB7D1F-4981-47A6-8AF8-732B1519DA23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perakam</a:t>
          </a:r>
          <a:r>
            <a:rPr lang="en-US" dirty="0" smtClean="0">
              <a:latin typeface="Century Gothic" pitchFamily="34" charset="0"/>
            </a:rPr>
            <a:t> pita, video</a:t>
          </a:r>
          <a:endParaRPr lang="en-US" dirty="0"/>
        </a:p>
      </dgm:t>
    </dgm:pt>
    <dgm:pt modelId="{8B5CB8AA-D800-42BC-8B3F-84D59F1E2D1E}" type="parTrans" cxnId="{B3FA488B-AEFC-4518-B230-E4EF061202B9}">
      <dgm:prSet/>
      <dgm:spPr/>
      <dgm:t>
        <a:bodyPr/>
        <a:lstStyle/>
        <a:p>
          <a:endParaRPr lang="en-US"/>
        </a:p>
      </dgm:t>
    </dgm:pt>
    <dgm:pt modelId="{F30733EA-A087-4BDD-9675-8575FB217C75}" type="sibTrans" cxnId="{B3FA488B-AEFC-4518-B230-E4EF061202B9}">
      <dgm:prSet/>
      <dgm:spPr/>
      <dgm:t>
        <a:bodyPr/>
        <a:lstStyle/>
        <a:p>
          <a:endParaRPr lang="en-US"/>
        </a:p>
      </dgm:t>
    </dgm:pt>
    <dgm:pt modelId="{AEA42478-8E45-4BCD-A15D-6C50E100BFDC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makmal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sains</a:t>
          </a:r>
          <a:endParaRPr lang="en-US" dirty="0"/>
        </a:p>
      </dgm:t>
    </dgm:pt>
    <dgm:pt modelId="{AD277E64-008A-467A-AD67-6B6B01550C8B}" type="parTrans" cxnId="{B0784C5C-B2FD-40CC-9B2D-62B94E9BCD75}">
      <dgm:prSet/>
      <dgm:spPr/>
      <dgm:t>
        <a:bodyPr/>
        <a:lstStyle/>
        <a:p>
          <a:endParaRPr lang="en-US"/>
        </a:p>
      </dgm:t>
    </dgm:pt>
    <dgm:pt modelId="{ECA0E9D6-8E7C-4B7E-859D-0D584F547D54}" type="sibTrans" cxnId="{B0784C5C-B2FD-40CC-9B2D-62B94E9BCD75}">
      <dgm:prSet/>
      <dgm:spPr/>
      <dgm:t>
        <a:bodyPr/>
        <a:lstStyle/>
        <a:p>
          <a:endParaRPr lang="en-US"/>
        </a:p>
      </dgm:t>
    </dgm:pt>
    <dgm:pt modelId="{55298B7F-F768-4B14-98EB-A86D1CDBB1C9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projektor</a:t>
          </a:r>
          <a:r>
            <a:rPr lang="en-US" dirty="0" smtClean="0">
              <a:latin typeface="Century Gothic" pitchFamily="34" charset="0"/>
            </a:rPr>
            <a:t> overhead</a:t>
          </a:r>
          <a:endParaRPr lang="en-US" dirty="0"/>
        </a:p>
      </dgm:t>
    </dgm:pt>
    <dgm:pt modelId="{478CE5EA-73B9-428E-8EDF-BB326CF7D577}" type="parTrans" cxnId="{16687B71-96BF-414C-9E5E-4C6CB58A37D2}">
      <dgm:prSet/>
      <dgm:spPr/>
      <dgm:t>
        <a:bodyPr/>
        <a:lstStyle/>
        <a:p>
          <a:endParaRPr lang="en-US"/>
        </a:p>
      </dgm:t>
    </dgm:pt>
    <dgm:pt modelId="{9748CDD2-2839-4CDD-BED0-0743EF85CD5C}" type="sibTrans" cxnId="{16687B71-96BF-414C-9E5E-4C6CB58A37D2}">
      <dgm:prSet/>
      <dgm:spPr/>
      <dgm:t>
        <a:bodyPr/>
        <a:lstStyle/>
        <a:p>
          <a:endParaRPr lang="en-US"/>
        </a:p>
      </dgm:t>
    </dgm:pt>
    <dgm:pt modelId="{115CA27A-9BA4-46A3-A938-9579847446BE}">
      <dgm:prSet/>
      <dgm:spPr/>
      <dgm:t>
        <a:bodyPr/>
        <a:lstStyle/>
        <a:p>
          <a:r>
            <a:rPr lang="en-US" dirty="0" err="1" smtClean="0">
              <a:latin typeface="Century Gothic" pitchFamily="34" charset="0"/>
            </a:rPr>
            <a:t>pembesar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suara</a:t>
          </a:r>
          <a:endParaRPr lang="en-US" dirty="0"/>
        </a:p>
      </dgm:t>
    </dgm:pt>
    <dgm:pt modelId="{44BF7544-F254-476F-9DBC-4E01043133F3}" type="parTrans" cxnId="{6D5A5486-A718-410D-B3A9-90A85D7864A5}">
      <dgm:prSet/>
      <dgm:spPr/>
      <dgm:t>
        <a:bodyPr/>
        <a:lstStyle/>
        <a:p>
          <a:endParaRPr lang="en-US"/>
        </a:p>
      </dgm:t>
    </dgm:pt>
    <dgm:pt modelId="{3A72B121-636F-4623-8A30-7520C3AF2F16}" type="sibTrans" cxnId="{6D5A5486-A718-410D-B3A9-90A85D7864A5}">
      <dgm:prSet/>
      <dgm:spPr/>
      <dgm:t>
        <a:bodyPr/>
        <a:lstStyle/>
        <a:p>
          <a:endParaRPr lang="en-US"/>
        </a:p>
      </dgm:t>
    </dgm:pt>
    <dgm:pt modelId="{6E4CD21F-DFFE-4767-95A3-5EE7C15C521F}">
      <dgm:prSet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Century Gothic" pitchFamily="34" charset="0"/>
            </a:rPr>
            <a:t>model	•</a:t>
          </a:r>
          <a:r>
            <a:rPr lang="en-US" dirty="0" err="1" smtClean="0">
              <a:latin typeface="Century Gothic" pitchFamily="34" charset="0"/>
            </a:rPr>
            <a:t>patung</a:t>
          </a:r>
          <a:endParaRPr lang="en-US" dirty="0"/>
        </a:p>
      </dgm:t>
    </dgm:pt>
    <dgm:pt modelId="{55CE35E8-1040-446E-A0DB-9335312A387E}" type="sibTrans" cxnId="{E5C25483-7EC4-467F-9A69-49F45ECDCDFF}">
      <dgm:prSet/>
      <dgm:spPr/>
      <dgm:t>
        <a:bodyPr/>
        <a:lstStyle/>
        <a:p>
          <a:endParaRPr lang="en-US"/>
        </a:p>
      </dgm:t>
    </dgm:pt>
    <dgm:pt modelId="{28CF9623-E728-4162-8B80-E77C2B7885A9}" type="parTrans" cxnId="{E5C25483-7EC4-467F-9A69-49F45ECDCDFF}">
      <dgm:prSet/>
      <dgm:spPr/>
      <dgm:t>
        <a:bodyPr/>
        <a:lstStyle/>
        <a:p>
          <a:endParaRPr lang="en-US"/>
        </a:p>
      </dgm:t>
    </dgm:pt>
    <dgm:pt modelId="{8E13AC2B-0D62-41E4-9888-F7623A01FFAE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err="1" smtClean="0">
              <a:latin typeface="Century Gothic" pitchFamily="34" charset="0"/>
            </a:rPr>
            <a:t>gambar</a:t>
          </a:r>
          <a:r>
            <a:rPr lang="en-US" dirty="0" smtClean="0">
              <a:latin typeface="Century Gothic" pitchFamily="34" charset="0"/>
            </a:rPr>
            <a:t> rajah</a:t>
          </a:r>
          <a:endParaRPr lang="en-US" dirty="0"/>
        </a:p>
      </dgm:t>
    </dgm:pt>
    <dgm:pt modelId="{E6ABCFFF-5D86-4841-80C1-CA37145CB896}" type="parTrans" cxnId="{D59CDC0C-695D-45F9-811A-0EE5BA83AC29}">
      <dgm:prSet/>
      <dgm:spPr/>
    </dgm:pt>
    <dgm:pt modelId="{59B3582B-F70F-4AF8-950F-0CCADB6E7BEE}" type="sibTrans" cxnId="{D59CDC0C-695D-45F9-811A-0EE5BA83AC29}">
      <dgm:prSet/>
      <dgm:spPr/>
    </dgm:pt>
    <dgm:pt modelId="{EA0200B9-3799-4C0C-98A4-6B401E21403D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smtClean="0">
              <a:latin typeface="Century Gothic" pitchFamily="34" charset="0"/>
            </a:rPr>
            <a:t>poster	•</a:t>
          </a:r>
          <a:r>
            <a:rPr lang="en-US" dirty="0" err="1" smtClean="0">
              <a:latin typeface="Century Gothic" pitchFamily="34" charset="0"/>
            </a:rPr>
            <a:t>kartun</a:t>
          </a:r>
          <a:endParaRPr lang="en-US" dirty="0"/>
        </a:p>
      </dgm:t>
    </dgm:pt>
    <dgm:pt modelId="{25B9BAEB-038F-45A2-BB83-4717593B4BD6}" type="parTrans" cxnId="{0EA150B3-83DB-446D-80B0-34DD419484CD}">
      <dgm:prSet/>
      <dgm:spPr/>
    </dgm:pt>
    <dgm:pt modelId="{494695CB-1430-4B30-BFA9-C56EFDCA56D8}" type="sibTrans" cxnId="{0EA150B3-83DB-446D-80B0-34DD419484CD}">
      <dgm:prSet/>
      <dgm:spPr/>
    </dgm:pt>
    <dgm:pt modelId="{40E91A4D-5B29-4507-9130-16C57F310ECC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papan</a:t>
          </a:r>
          <a:r>
            <a:rPr lang="en-US" dirty="0" smtClean="0">
              <a:latin typeface="Century Gothic" pitchFamily="34" charset="0"/>
            </a:rPr>
            <a:t> </a:t>
          </a:r>
          <a:r>
            <a:rPr lang="en-US" dirty="0" err="1" smtClean="0">
              <a:latin typeface="Century Gothic" pitchFamily="34" charset="0"/>
            </a:rPr>
            <a:t>flanel</a:t>
          </a:r>
          <a:endParaRPr lang="en-US" dirty="0"/>
        </a:p>
      </dgm:t>
    </dgm:pt>
    <dgm:pt modelId="{AD3737FA-C4DD-4F7B-915F-AC69D148812C}" type="parTrans" cxnId="{D516C0D8-5A22-4530-9F7D-EDC36549A6B3}">
      <dgm:prSet/>
      <dgm:spPr/>
    </dgm:pt>
    <dgm:pt modelId="{C4B4DCD4-744A-4225-98F6-0EEFC9AAC7EF}" type="sibTrans" cxnId="{D516C0D8-5A22-4530-9F7D-EDC36549A6B3}">
      <dgm:prSet/>
      <dgm:spPr/>
    </dgm:pt>
    <dgm:pt modelId="{822EC287-9290-48BB-974A-6E4E8A7D3F7B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err="1" smtClean="0">
              <a:latin typeface="Century Gothic" pitchFamily="34" charset="0"/>
            </a:rPr>
            <a:t>lawatan</a:t>
          </a:r>
          <a:endParaRPr lang="en-US" dirty="0"/>
        </a:p>
      </dgm:t>
    </dgm:pt>
    <dgm:pt modelId="{1601073E-E3D4-4011-99ED-937D7F65467A}" type="parTrans" cxnId="{79508DF3-4E4B-4479-8E9D-5EFEC4069BF4}">
      <dgm:prSet/>
      <dgm:spPr/>
    </dgm:pt>
    <dgm:pt modelId="{42E85459-8860-40B1-858C-0AB7B9DED760}" type="sibTrans" cxnId="{79508DF3-4E4B-4479-8E9D-5EFEC4069BF4}">
      <dgm:prSet/>
      <dgm:spPr/>
    </dgm:pt>
    <dgm:pt modelId="{05E335BD-CC05-4DA6-BB26-4B86918EE588}">
      <dgm:prSet/>
      <dgm:spPr/>
      <dgm:t>
        <a:bodyPr/>
        <a:lstStyle/>
        <a:p>
          <a:pPr marL="17145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dirty="0" err="1" smtClean="0">
              <a:latin typeface="Century Gothic" pitchFamily="34" charset="0"/>
            </a:rPr>
            <a:t>pameran</a:t>
          </a:r>
          <a:endParaRPr lang="en-US" dirty="0"/>
        </a:p>
      </dgm:t>
    </dgm:pt>
    <dgm:pt modelId="{0C3C8CE3-5E97-481F-A514-46BD86200358}" type="parTrans" cxnId="{E62DAA53-8452-4894-91F4-0B2FCBDAB068}">
      <dgm:prSet/>
      <dgm:spPr/>
    </dgm:pt>
    <dgm:pt modelId="{D1E6F0CD-2CE2-4822-A02A-1970414A5283}" type="sibTrans" cxnId="{E62DAA53-8452-4894-91F4-0B2FCBDAB068}">
      <dgm:prSet/>
      <dgm:spPr/>
    </dgm:pt>
    <dgm:pt modelId="{9F79B235-D937-4EC4-91CD-57B3D8C01B1F}" type="pres">
      <dgm:prSet presAssocID="{6190BE52-E993-405B-877A-D632DD1A6AB4}" presName="diagram" presStyleCnt="0">
        <dgm:presLayoutVars>
          <dgm:dir/>
          <dgm:animLvl val="lvl"/>
          <dgm:resizeHandles val="exact"/>
        </dgm:presLayoutVars>
      </dgm:prSet>
      <dgm:spPr/>
    </dgm:pt>
    <dgm:pt modelId="{3F8BDDE5-1524-4FEC-A28B-031DCC53747C}" type="pres">
      <dgm:prSet presAssocID="{ED6E02C0-06E2-4085-A5C6-4C73AEA92B34}" presName="compNode" presStyleCnt="0"/>
      <dgm:spPr/>
    </dgm:pt>
    <dgm:pt modelId="{F6821028-13CE-4823-85AD-1D503AB640EF}" type="pres">
      <dgm:prSet presAssocID="{ED6E02C0-06E2-4085-A5C6-4C73AEA92B34}" presName="childRect" presStyleLbl="bgAcc1" presStyleIdx="0" presStyleCnt="3" custScaleY="221030" custLinFactNeighborX="394" custLinFactNeighborY="-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D8657-2D9C-45D5-A957-BFE20A1BFAFE}" type="pres">
      <dgm:prSet presAssocID="{ED6E02C0-06E2-4085-A5C6-4C73AEA92B3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D434A-D605-4B81-8BAF-19CD8E2C7749}" type="pres">
      <dgm:prSet presAssocID="{ED6E02C0-06E2-4085-A5C6-4C73AEA92B34}" presName="parentRect" presStyleLbl="alignNode1" presStyleIdx="0" presStyleCnt="3" custScaleX="98261" custLinFactY="40335" custLinFactNeighborX="-3988" custLinFactNeighborY="100000"/>
      <dgm:spPr/>
      <dgm:t>
        <a:bodyPr/>
        <a:lstStyle/>
        <a:p>
          <a:endParaRPr lang="en-US"/>
        </a:p>
      </dgm:t>
    </dgm:pt>
    <dgm:pt modelId="{55FF7876-A16B-448C-AEB8-35D967DDA5E4}" type="pres">
      <dgm:prSet presAssocID="{ED6E02C0-06E2-4085-A5C6-4C73AEA92B34}" presName="adorn" presStyleLbl="fgAccFollowNode1" presStyleIdx="0" presStyleCnt="3" custLinFactY="7258" custLinFactNeighborX="-2829" custLinFactNeighborY="100000"/>
      <dgm:spPr/>
    </dgm:pt>
    <dgm:pt modelId="{9B65EEBF-9C18-415D-84A1-AB3C5C623D5E}" type="pres">
      <dgm:prSet presAssocID="{0B8270E9-F652-4438-B85F-B92DE803AB9B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18B9876-84AC-4F8C-93F2-C6D06B433590}" type="pres">
      <dgm:prSet presAssocID="{8483FC67-9B7E-4630-8774-C5B008DABC54}" presName="compNode" presStyleCnt="0"/>
      <dgm:spPr/>
    </dgm:pt>
    <dgm:pt modelId="{5CF22AA5-A9D2-4B9A-B09F-59BD8ED41BDE}" type="pres">
      <dgm:prSet presAssocID="{8483FC67-9B7E-4630-8774-C5B008DABC54}" presName="childRect" presStyleLbl="bgAcc1" presStyleIdx="1" presStyleCnt="3" custScaleX="156912" custScaleY="222678" custLinFactNeighborX="-1766" custLinFactNeighborY="-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90FE1-1A3E-4851-B821-CBFC34C7FAAA}" type="pres">
      <dgm:prSet presAssocID="{8483FC67-9B7E-4630-8774-C5B008DABC5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1EE74-0A25-424A-BB8A-E41E0AC9E1DE}" type="pres">
      <dgm:prSet presAssocID="{8483FC67-9B7E-4630-8774-C5B008DABC54}" presName="parentRect" presStyleLbl="alignNode1" presStyleIdx="1" presStyleCnt="3" custScaleX="103345" custLinFactY="42250" custLinFactNeighborX="-436" custLinFactNeighborY="100000"/>
      <dgm:spPr/>
      <dgm:t>
        <a:bodyPr/>
        <a:lstStyle/>
        <a:p>
          <a:endParaRPr lang="en-US"/>
        </a:p>
      </dgm:t>
    </dgm:pt>
    <dgm:pt modelId="{BDE6D79E-B47D-4B17-8DF4-439A6FFEDAE1}" type="pres">
      <dgm:prSet presAssocID="{8483FC67-9B7E-4630-8774-C5B008DABC54}" presName="adorn" presStyleLbl="fgAccFollowNode1" presStyleIdx="1" presStyleCnt="3" custLinFactY="11957" custLinFactNeighborX="1797" custLinFactNeighborY="100000"/>
      <dgm:spPr/>
    </dgm:pt>
    <dgm:pt modelId="{3DC86748-F233-4A8B-BED2-F8AA60E87887}" type="pres">
      <dgm:prSet presAssocID="{D7D60260-9489-4F72-B205-CE5F9521A51B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C7B6DDD-740A-42D2-AF76-D37C178FD53C}" type="pres">
      <dgm:prSet presAssocID="{B8FC1A32-FBA4-4FC6-AEF0-25A1C3AE30CD}" presName="compNode" presStyleCnt="0"/>
      <dgm:spPr/>
    </dgm:pt>
    <dgm:pt modelId="{C1B89C37-4C98-4456-9B2A-E12C0FEC2924}" type="pres">
      <dgm:prSet presAssocID="{B8FC1A32-FBA4-4FC6-AEF0-25A1C3AE30CD}" presName="childRect" presStyleLbl="bgAcc1" presStyleIdx="2" presStyleCnt="3" custScaleY="227922" custLinFactNeighborX="-2373" custLinFactNeighborY="25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FCDF43-F9A3-4660-A581-828C469888AD}" type="pres">
      <dgm:prSet presAssocID="{B8FC1A32-FBA4-4FC6-AEF0-25A1C3AE30C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55F28-9094-4203-8206-23336E366A32}" type="pres">
      <dgm:prSet presAssocID="{B8FC1A32-FBA4-4FC6-AEF0-25A1C3AE30CD}" presName="parentRect" presStyleLbl="alignNode1" presStyleIdx="2" presStyleCnt="3" custLinFactY="50023" custLinFactNeighborX="-2373" custLinFactNeighborY="100000"/>
      <dgm:spPr/>
      <dgm:t>
        <a:bodyPr/>
        <a:lstStyle/>
        <a:p>
          <a:endParaRPr lang="en-US"/>
        </a:p>
      </dgm:t>
    </dgm:pt>
    <dgm:pt modelId="{19BAD671-9EA9-4C8E-AB8A-FE84464AFE72}" type="pres">
      <dgm:prSet presAssocID="{B8FC1A32-FBA4-4FC6-AEF0-25A1C3AE30CD}" presName="adorn" presStyleLbl="fgAccFollowNode1" presStyleIdx="2" presStyleCnt="3" custLinFactY="7258" custLinFactNeighborX="7394" custLinFactNeighborY="100000"/>
      <dgm:spPr/>
    </dgm:pt>
  </dgm:ptLst>
  <dgm:cxnLst>
    <dgm:cxn modelId="{4E6A1345-9CE8-4047-B0F8-0647DE2EE5BB}" type="presOf" srcId="{A94DC33B-0C2B-44DA-B02E-E37C26FB693C}" destId="{5CF22AA5-A9D2-4B9A-B09F-59BD8ED41BDE}" srcOrd="0" destOrd="2" presId="urn:microsoft.com/office/officeart/2005/8/layout/bList2"/>
    <dgm:cxn modelId="{A953DCDB-6D55-4EED-A5FE-668A67578411}" srcId="{8483FC67-9B7E-4630-8774-C5B008DABC54}" destId="{A94DC33B-0C2B-44DA-B02E-E37C26FB693C}" srcOrd="2" destOrd="0" parTransId="{732E070E-F90B-4E07-854D-E039FA2BB3EA}" sibTransId="{59CCC05B-C3E2-4787-9E30-9BEE4799BEA6}"/>
    <dgm:cxn modelId="{C2B6573F-4B79-4910-869B-FE2F930B2877}" type="presOf" srcId="{20E95271-BEE0-4F8F-B141-25981BC308FA}" destId="{5CF22AA5-A9D2-4B9A-B09F-59BD8ED41BDE}" srcOrd="0" destOrd="3" presId="urn:microsoft.com/office/officeart/2005/8/layout/bList2"/>
    <dgm:cxn modelId="{7EB6AEE1-0EF8-4382-8AD9-5E729E286F33}" type="presOf" srcId="{115CA27A-9BA4-46A3-A938-9579847446BE}" destId="{C1B89C37-4C98-4456-9B2A-E12C0FEC2924}" srcOrd="0" destOrd="7" presId="urn:microsoft.com/office/officeart/2005/8/layout/bList2"/>
    <dgm:cxn modelId="{18D79A8D-C42C-42A8-8F0F-1D0E4749280F}" type="presOf" srcId="{64712C43-3419-401B-A64A-15D6CFE04E6C}" destId="{5CF22AA5-A9D2-4B9A-B09F-59BD8ED41BDE}" srcOrd="0" destOrd="0" presId="urn:microsoft.com/office/officeart/2005/8/layout/bList2"/>
    <dgm:cxn modelId="{9F01AE40-955E-4DE6-80B1-FB7B792A3749}" type="presOf" srcId="{EA0200B9-3799-4C0C-98A4-6B401E21403D}" destId="{5CF22AA5-A9D2-4B9A-B09F-59BD8ED41BDE}" srcOrd="0" destOrd="4" presId="urn:microsoft.com/office/officeart/2005/8/layout/bList2"/>
    <dgm:cxn modelId="{7E2D9F28-E3BA-4F01-8448-88B53CFEF02D}" type="presOf" srcId="{0B8270E9-F652-4438-B85F-B92DE803AB9B}" destId="{9B65EEBF-9C18-415D-84A1-AB3C5C623D5E}" srcOrd="0" destOrd="0" presId="urn:microsoft.com/office/officeart/2005/8/layout/bList2"/>
    <dgm:cxn modelId="{A3503CEA-1876-4004-8C94-F9C58A1D6D4C}" type="presOf" srcId="{6E4CD21F-DFFE-4767-95A3-5EE7C15C521F}" destId="{5CF22AA5-A9D2-4B9A-B09F-59BD8ED41BDE}" srcOrd="0" destOrd="1" presId="urn:microsoft.com/office/officeart/2005/8/layout/bList2"/>
    <dgm:cxn modelId="{256A75A8-D8D8-4C85-828F-57AD517C3572}" type="presOf" srcId="{BA9F68F3-21CF-45EF-9843-BFAEC5AADF54}" destId="{F6821028-13CE-4823-85AD-1D503AB640EF}" srcOrd="0" destOrd="4" presId="urn:microsoft.com/office/officeart/2005/8/layout/bList2"/>
    <dgm:cxn modelId="{A2AF3AFB-1B7C-4D3C-A300-1C3613691AE5}" srcId="{ED6E02C0-06E2-4085-A5C6-4C73AEA92B34}" destId="{311ECF06-58B5-4A29-9C76-78075516BB9B}" srcOrd="1" destOrd="0" parTransId="{CB58F0FF-6419-4A05-8D20-719D97F15F6A}" sibTransId="{080DF66F-AAEA-4B0D-961E-DB6658DF01B8}"/>
    <dgm:cxn modelId="{79508DF3-4E4B-4479-8E9D-5EFEC4069BF4}" srcId="{8483FC67-9B7E-4630-8774-C5B008DABC54}" destId="{822EC287-9290-48BB-974A-6E4E8A7D3F7B}" srcOrd="7" destOrd="0" parTransId="{1601073E-E3D4-4011-99ED-937D7F65467A}" sibTransId="{42E85459-8860-40B1-858C-0AB7B9DED760}"/>
    <dgm:cxn modelId="{BF0E0E31-9B31-4607-B258-57362509045A}" type="presOf" srcId="{8483FC67-9B7E-4630-8774-C5B008DABC54}" destId="{4E31EE74-0A25-424A-BB8A-E41E0AC9E1DE}" srcOrd="1" destOrd="0" presId="urn:microsoft.com/office/officeart/2005/8/layout/bList2"/>
    <dgm:cxn modelId="{3F92E32B-DA18-447B-9E57-6518733A800F}" srcId="{ED6E02C0-06E2-4085-A5C6-4C73AEA92B34}" destId="{9ED1C6CB-35FF-4326-AE88-BCE1B4F71AD5}" srcOrd="0" destOrd="0" parTransId="{E8727476-CF45-48C4-B4B4-2BEA771E7B07}" sibTransId="{99B4AD0E-F440-48B5-8993-D357E0114154}"/>
    <dgm:cxn modelId="{C4461372-F4CE-4FFA-8413-BB90FC99CA5F}" srcId="{ED6E02C0-06E2-4085-A5C6-4C73AEA92B34}" destId="{229A8A8C-19CE-4D1D-B533-3CFA29091677}" srcOrd="3" destOrd="0" parTransId="{8665000B-47AF-4B1D-A082-A931236AD8ED}" sibTransId="{D3531A4B-F3A9-4FF3-8622-46A3ECDEAB06}"/>
    <dgm:cxn modelId="{D59CDC0C-695D-45F9-811A-0EE5BA83AC29}" srcId="{8483FC67-9B7E-4630-8774-C5B008DABC54}" destId="{8E13AC2B-0D62-41E4-9888-F7623A01FFAE}" srcOrd="5" destOrd="0" parTransId="{E6ABCFFF-5D86-4841-80C1-CA37145CB896}" sibTransId="{59B3582B-F70F-4AF8-950F-0CCADB6E7BEE}"/>
    <dgm:cxn modelId="{5D39A03A-AC23-4B27-B26A-B03D1EF2C4C5}" srcId="{B8FC1A32-FBA4-4FC6-AEF0-25A1C3AE30CD}" destId="{6FE4DA1F-A704-4D96-933A-E5AE60BA3279}" srcOrd="0" destOrd="0" parTransId="{998EF1AD-D255-4643-B04C-D45C1385B259}" sibTransId="{93874251-16C8-40A8-8FCF-8F2B5748B651}"/>
    <dgm:cxn modelId="{2FB66BA8-D505-4FF3-B90C-0652AF88CEB5}" srcId="{ED6E02C0-06E2-4085-A5C6-4C73AEA92B34}" destId="{A412EFC7-C81D-4F05-9965-8675AD3FCA65}" srcOrd="5" destOrd="0" parTransId="{0D62FE5F-46A7-46CC-BA29-2FC2B668BAD3}" sibTransId="{DEF5777D-9DA1-4133-8FDD-F1DC6AC81CAB}"/>
    <dgm:cxn modelId="{5D70131B-5606-4882-8B45-0D18A8DF7D08}" srcId="{8483FC67-9B7E-4630-8774-C5B008DABC54}" destId="{64712C43-3419-401B-A64A-15D6CFE04E6C}" srcOrd="0" destOrd="0" parTransId="{5F9518A6-4AB5-451B-98F8-181F3C2DCDEE}" sibTransId="{1F4D3567-EA48-4B2E-B86D-D4AFB2F34861}"/>
    <dgm:cxn modelId="{4CFA3C93-20AD-47B7-A330-C2072A47D7C9}" srcId="{8483FC67-9B7E-4630-8774-C5B008DABC54}" destId="{20E95271-BEE0-4F8F-B141-25981BC308FA}" srcOrd="3" destOrd="0" parTransId="{C1D45C72-E9C2-4FE2-8A0E-A7768794863D}" sibTransId="{000BFEEA-E841-4CD4-9479-FC6104D9121B}"/>
    <dgm:cxn modelId="{D0CC030D-8D14-4DFC-91BE-D1A2955651F9}" type="presOf" srcId="{40E91A4D-5B29-4507-9130-16C57F310ECC}" destId="{5CF22AA5-A9D2-4B9A-B09F-59BD8ED41BDE}" srcOrd="0" destOrd="6" presId="urn:microsoft.com/office/officeart/2005/8/layout/bList2"/>
    <dgm:cxn modelId="{05746E80-0133-4C23-8593-8A198CE77138}" srcId="{B8FC1A32-FBA4-4FC6-AEF0-25A1C3AE30CD}" destId="{F853EB21-DA63-4791-AD89-D079CD2D8A45}" srcOrd="2" destOrd="0" parTransId="{96CCB799-D2D8-4D82-B3D6-37F713022F3E}" sibTransId="{0CD7D2E1-1F9D-4AB2-BB00-5528CEE0C6EB}"/>
    <dgm:cxn modelId="{688A1FD5-B7C1-485F-B630-1149B0E68606}" type="presOf" srcId="{229A8A8C-19CE-4D1D-B533-3CFA29091677}" destId="{F6821028-13CE-4823-85AD-1D503AB640EF}" srcOrd="0" destOrd="3" presId="urn:microsoft.com/office/officeart/2005/8/layout/bList2"/>
    <dgm:cxn modelId="{7E543CBC-F43F-4171-8C0B-AD3CB4ADC867}" type="presOf" srcId="{B8FC1A32-FBA4-4FC6-AEF0-25A1C3AE30CD}" destId="{11855F28-9094-4203-8206-23336E366A32}" srcOrd="1" destOrd="0" presId="urn:microsoft.com/office/officeart/2005/8/layout/bList2"/>
    <dgm:cxn modelId="{CBCC0320-3AE8-43A4-83DF-406AF979C329}" type="presOf" srcId="{55298B7F-F768-4B14-98EB-A86D1CDBB1C9}" destId="{C1B89C37-4C98-4456-9B2A-E12C0FEC2924}" srcOrd="0" destOrd="6" presId="urn:microsoft.com/office/officeart/2005/8/layout/bList2"/>
    <dgm:cxn modelId="{0BB9AEF3-4758-48F3-844F-190370E640A6}" srcId="{ED6E02C0-06E2-4085-A5C6-4C73AEA92B34}" destId="{BA9F68F3-21CF-45EF-9843-BFAEC5AADF54}" srcOrd="4" destOrd="0" parTransId="{762996DD-79F3-4020-ADA2-FFC152AF2475}" sibTransId="{6F32987E-2DB1-4200-B138-D3D6C1CF775B}"/>
    <dgm:cxn modelId="{16687B71-96BF-414C-9E5E-4C6CB58A37D2}" srcId="{B8FC1A32-FBA4-4FC6-AEF0-25A1C3AE30CD}" destId="{55298B7F-F768-4B14-98EB-A86D1CDBB1C9}" srcOrd="6" destOrd="0" parTransId="{478CE5EA-73B9-428E-8EDF-BB326CF7D577}" sibTransId="{9748CDD2-2839-4CDD-BED0-0743EF85CD5C}"/>
    <dgm:cxn modelId="{99F9BBD4-E430-494A-BB53-DAD210D3DE58}" type="presOf" srcId="{ED6E02C0-06E2-4085-A5C6-4C73AEA92B34}" destId="{85AD434A-D605-4B81-8BAF-19CD8E2C7749}" srcOrd="1" destOrd="0" presId="urn:microsoft.com/office/officeart/2005/8/layout/bList2"/>
    <dgm:cxn modelId="{B9E6C767-5B37-481F-B097-6B1BD575D967}" type="presOf" srcId="{822EC287-9290-48BB-974A-6E4E8A7D3F7B}" destId="{5CF22AA5-A9D2-4B9A-B09F-59BD8ED41BDE}" srcOrd="0" destOrd="7" presId="urn:microsoft.com/office/officeart/2005/8/layout/bList2"/>
    <dgm:cxn modelId="{0A5C70DF-0310-42C2-A197-7D1B1B534EE7}" type="presOf" srcId="{0C36194B-78C9-472C-9AB6-B3A016E7F15B}" destId="{C1B89C37-4C98-4456-9B2A-E12C0FEC2924}" srcOrd="0" destOrd="3" presId="urn:microsoft.com/office/officeart/2005/8/layout/bList2"/>
    <dgm:cxn modelId="{41270D7D-CFCA-47FA-AFA7-9F8B8798E651}" srcId="{6190BE52-E993-405B-877A-D632DD1A6AB4}" destId="{8483FC67-9B7E-4630-8774-C5B008DABC54}" srcOrd="1" destOrd="0" parTransId="{2982A1E1-3BB0-45BB-9F0B-E765A0A15C9F}" sibTransId="{D7D60260-9489-4F72-B205-CE5F9521A51B}"/>
    <dgm:cxn modelId="{1480C58A-B398-4A36-BA4E-0677B9DD5588}" type="presOf" srcId="{8E13AC2B-0D62-41E4-9888-F7623A01FFAE}" destId="{5CF22AA5-A9D2-4B9A-B09F-59BD8ED41BDE}" srcOrd="0" destOrd="5" presId="urn:microsoft.com/office/officeart/2005/8/layout/bList2"/>
    <dgm:cxn modelId="{54FB9844-BA12-45EF-9CD7-A20C5D491ABE}" type="presOf" srcId="{ED6E02C0-06E2-4085-A5C6-4C73AEA92B34}" destId="{55ED8657-2D9C-45D5-A957-BFE20A1BFAFE}" srcOrd="0" destOrd="0" presId="urn:microsoft.com/office/officeart/2005/8/layout/bList2"/>
    <dgm:cxn modelId="{02A989D3-7D5F-497D-9DA0-A6BB3A857AD5}" srcId="{6190BE52-E993-405B-877A-D632DD1A6AB4}" destId="{ED6E02C0-06E2-4085-A5C6-4C73AEA92B34}" srcOrd="0" destOrd="0" parTransId="{709BD02C-4621-41F5-A6FB-A045C72B3799}" sibTransId="{0B8270E9-F652-4438-B85F-B92DE803AB9B}"/>
    <dgm:cxn modelId="{72E790C8-BC7A-4909-B2F6-6C4E0DE6C35F}" type="presOf" srcId="{F853EB21-DA63-4791-AD89-D079CD2D8A45}" destId="{C1B89C37-4C98-4456-9B2A-E12C0FEC2924}" srcOrd="0" destOrd="2" presId="urn:microsoft.com/office/officeart/2005/8/layout/bList2"/>
    <dgm:cxn modelId="{E030EDE8-D682-4AFA-AEA6-FDE514ACEA7A}" type="presOf" srcId="{8483FC67-9B7E-4630-8774-C5B008DABC54}" destId="{6E190FE1-1A3E-4851-B821-CBFC34C7FAAA}" srcOrd="0" destOrd="0" presId="urn:microsoft.com/office/officeart/2005/8/layout/bList2"/>
    <dgm:cxn modelId="{B81AB5E1-A175-4EC9-A08A-8D5569293C1E}" srcId="{B8FC1A32-FBA4-4FC6-AEF0-25A1C3AE30CD}" destId="{0C36194B-78C9-472C-9AB6-B3A016E7F15B}" srcOrd="3" destOrd="0" parTransId="{53BDCA08-1D19-415D-ADDB-295C0A009273}" sibTransId="{70A08FBC-5212-4AAA-889C-580ACF3CDB9F}"/>
    <dgm:cxn modelId="{B0784C5C-B2FD-40CC-9B2D-62B94E9BCD75}" srcId="{B8FC1A32-FBA4-4FC6-AEF0-25A1C3AE30CD}" destId="{AEA42478-8E45-4BCD-A15D-6C50E100BFDC}" srcOrd="5" destOrd="0" parTransId="{AD277E64-008A-467A-AD67-6B6B01550C8B}" sibTransId="{ECA0E9D6-8E7C-4B7E-859D-0D584F547D54}"/>
    <dgm:cxn modelId="{78132420-7682-48FE-BC53-45D1E2D7321F}" srcId="{ED6E02C0-06E2-4085-A5C6-4C73AEA92B34}" destId="{C8530B73-D247-4192-BBC0-8CB9E510E4B3}" srcOrd="2" destOrd="0" parTransId="{10FE4E8F-B39E-455B-B529-B4D7EDD71C17}" sibTransId="{EBB0CD86-9B91-4A3E-B6D0-C186F03CF8B3}"/>
    <dgm:cxn modelId="{DCBC993A-167F-4EBB-9E00-E41DBCF75504}" type="presOf" srcId="{C8530B73-D247-4192-BBC0-8CB9E510E4B3}" destId="{F6821028-13CE-4823-85AD-1D503AB640EF}" srcOrd="0" destOrd="2" presId="urn:microsoft.com/office/officeart/2005/8/layout/bList2"/>
    <dgm:cxn modelId="{3136F621-D401-4A0C-AB15-C4735FA4070E}" srcId="{6190BE52-E993-405B-877A-D632DD1A6AB4}" destId="{B8FC1A32-FBA4-4FC6-AEF0-25A1C3AE30CD}" srcOrd="2" destOrd="0" parTransId="{7AAD9413-E709-4C42-B277-E8A7D26411DF}" sibTransId="{940D58C3-0EFE-4293-9A35-E82CB4A02189}"/>
    <dgm:cxn modelId="{94E02DC4-9785-4891-A2DC-3F6733D34E89}" type="presOf" srcId="{05E335BD-CC05-4DA6-BB26-4B86918EE588}" destId="{5CF22AA5-A9D2-4B9A-B09F-59BD8ED41BDE}" srcOrd="0" destOrd="8" presId="urn:microsoft.com/office/officeart/2005/8/layout/bList2"/>
    <dgm:cxn modelId="{D516C0D8-5A22-4530-9F7D-EDC36549A6B3}" srcId="{8483FC67-9B7E-4630-8774-C5B008DABC54}" destId="{40E91A4D-5B29-4507-9130-16C57F310ECC}" srcOrd="6" destOrd="0" parTransId="{AD3737FA-C4DD-4F7B-915F-AC69D148812C}" sibTransId="{C4B4DCD4-744A-4225-98F6-0EEFC9AAC7EF}"/>
    <dgm:cxn modelId="{F272D74C-7F2C-4C86-8DE5-1D2CF9319CF2}" srcId="{B8FC1A32-FBA4-4FC6-AEF0-25A1C3AE30CD}" destId="{E214250E-D1F4-4FBB-B87B-6B20C71534C0}" srcOrd="1" destOrd="0" parTransId="{1E69B557-30E7-4B24-9DE3-DD89DC587486}" sibTransId="{0DDD5E11-68EF-4B39-94B8-80D8327CF6FD}"/>
    <dgm:cxn modelId="{15A80215-DDE2-4907-B17F-209F3E032715}" type="presOf" srcId="{6FE4DA1F-A704-4D96-933A-E5AE60BA3279}" destId="{C1B89C37-4C98-4456-9B2A-E12C0FEC2924}" srcOrd="0" destOrd="0" presId="urn:microsoft.com/office/officeart/2005/8/layout/bList2"/>
    <dgm:cxn modelId="{C30C825E-6DC2-4B9F-AD7B-52E0F9FD2C78}" type="presOf" srcId="{E214250E-D1F4-4FBB-B87B-6B20C71534C0}" destId="{C1B89C37-4C98-4456-9B2A-E12C0FEC2924}" srcOrd="0" destOrd="1" presId="urn:microsoft.com/office/officeart/2005/8/layout/bList2"/>
    <dgm:cxn modelId="{0EA150B3-83DB-446D-80B0-34DD419484CD}" srcId="{8483FC67-9B7E-4630-8774-C5B008DABC54}" destId="{EA0200B9-3799-4C0C-98A4-6B401E21403D}" srcOrd="4" destOrd="0" parTransId="{25B9BAEB-038F-45A2-BB83-4717593B4BD6}" sibTransId="{494695CB-1430-4B30-BFA9-C56EFDCA56D8}"/>
    <dgm:cxn modelId="{748F8859-2F8E-4B2B-8B4F-67974516ABC1}" type="presOf" srcId="{B8FC1A32-FBA4-4FC6-AEF0-25A1C3AE30CD}" destId="{B7FCDF43-F9A3-4660-A581-828C469888AD}" srcOrd="0" destOrd="0" presId="urn:microsoft.com/office/officeart/2005/8/layout/bList2"/>
    <dgm:cxn modelId="{40E9CADC-53D8-4148-8572-B3E65C582BFE}" type="presOf" srcId="{9ED1C6CB-35FF-4326-AE88-BCE1B4F71AD5}" destId="{F6821028-13CE-4823-85AD-1D503AB640EF}" srcOrd="0" destOrd="0" presId="urn:microsoft.com/office/officeart/2005/8/layout/bList2"/>
    <dgm:cxn modelId="{B3FA488B-AEFC-4518-B230-E4EF061202B9}" srcId="{B8FC1A32-FBA4-4FC6-AEF0-25A1C3AE30CD}" destId="{4BBB7D1F-4981-47A6-8AF8-732B1519DA23}" srcOrd="4" destOrd="0" parTransId="{8B5CB8AA-D800-42BC-8B3F-84D59F1E2D1E}" sibTransId="{F30733EA-A087-4BDD-9675-8575FB217C75}"/>
    <dgm:cxn modelId="{E5C25483-7EC4-467F-9A69-49F45ECDCDFF}" srcId="{8483FC67-9B7E-4630-8774-C5B008DABC54}" destId="{6E4CD21F-DFFE-4767-95A3-5EE7C15C521F}" srcOrd="1" destOrd="0" parTransId="{28CF9623-E728-4162-8B80-E77C2B7885A9}" sibTransId="{55CE35E8-1040-446E-A0DB-9335312A387E}"/>
    <dgm:cxn modelId="{5A1715CC-40D2-4B71-9B69-9ACE601AD984}" type="presOf" srcId="{4BBB7D1F-4981-47A6-8AF8-732B1519DA23}" destId="{C1B89C37-4C98-4456-9B2A-E12C0FEC2924}" srcOrd="0" destOrd="4" presId="urn:microsoft.com/office/officeart/2005/8/layout/bList2"/>
    <dgm:cxn modelId="{E62DAA53-8452-4894-91F4-0B2FCBDAB068}" srcId="{8483FC67-9B7E-4630-8774-C5B008DABC54}" destId="{05E335BD-CC05-4DA6-BB26-4B86918EE588}" srcOrd="8" destOrd="0" parTransId="{0C3C8CE3-5E97-481F-A514-46BD86200358}" sibTransId="{D1E6F0CD-2CE2-4822-A02A-1970414A5283}"/>
    <dgm:cxn modelId="{78EB32AF-BEDA-41AB-9FBA-4C3E05264739}" type="presOf" srcId="{D7D60260-9489-4F72-B205-CE5F9521A51B}" destId="{3DC86748-F233-4A8B-BED2-F8AA60E87887}" srcOrd="0" destOrd="0" presId="urn:microsoft.com/office/officeart/2005/8/layout/bList2"/>
    <dgm:cxn modelId="{6D5A5486-A718-410D-B3A9-90A85D7864A5}" srcId="{B8FC1A32-FBA4-4FC6-AEF0-25A1C3AE30CD}" destId="{115CA27A-9BA4-46A3-A938-9579847446BE}" srcOrd="7" destOrd="0" parTransId="{44BF7544-F254-476F-9DBC-4E01043133F3}" sibTransId="{3A72B121-636F-4623-8A30-7520C3AF2F16}"/>
    <dgm:cxn modelId="{05DF73A3-B98C-4E93-B526-F7F669ACC421}" type="presOf" srcId="{A412EFC7-C81D-4F05-9965-8675AD3FCA65}" destId="{F6821028-13CE-4823-85AD-1D503AB640EF}" srcOrd="0" destOrd="5" presId="urn:microsoft.com/office/officeart/2005/8/layout/bList2"/>
    <dgm:cxn modelId="{3ED9C4AB-2B29-4E57-B0DC-880BE95C5204}" type="presOf" srcId="{AEA42478-8E45-4BCD-A15D-6C50E100BFDC}" destId="{C1B89C37-4C98-4456-9B2A-E12C0FEC2924}" srcOrd="0" destOrd="5" presId="urn:microsoft.com/office/officeart/2005/8/layout/bList2"/>
    <dgm:cxn modelId="{F13D5AB3-C0AF-43F4-A66A-A21807BD3788}" type="presOf" srcId="{6190BE52-E993-405B-877A-D632DD1A6AB4}" destId="{9F79B235-D937-4EC4-91CD-57B3D8C01B1F}" srcOrd="0" destOrd="0" presId="urn:microsoft.com/office/officeart/2005/8/layout/bList2"/>
    <dgm:cxn modelId="{837363E4-5A43-4D76-A1EE-FFD4378B1EE0}" type="presOf" srcId="{311ECF06-58B5-4A29-9C76-78075516BB9B}" destId="{F6821028-13CE-4823-85AD-1D503AB640EF}" srcOrd="0" destOrd="1" presId="urn:microsoft.com/office/officeart/2005/8/layout/bList2"/>
    <dgm:cxn modelId="{520698ED-BBB6-46FC-A6B2-DB0C90F7362F}" type="presParOf" srcId="{9F79B235-D937-4EC4-91CD-57B3D8C01B1F}" destId="{3F8BDDE5-1524-4FEC-A28B-031DCC53747C}" srcOrd="0" destOrd="0" presId="urn:microsoft.com/office/officeart/2005/8/layout/bList2"/>
    <dgm:cxn modelId="{26C14179-AD9A-4511-851A-02BB23FDC384}" type="presParOf" srcId="{3F8BDDE5-1524-4FEC-A28B-031DCC53747C}" destId="{F6821028-13CE-4823-85AD-1D503AB640EF}" srcOrd="0" destOrd="0" presId="urn:microsoft.com/office/officeart/2005/8/layout/bList2"/>
    <dgm:cxn modelId="{C87E68BC-7C41-4C69-9CB2-4F91E079E622}" type="presParOf" srcId="{3F8BDDE5-1524-4FEC-A28B-031DCC53747C}" destId="{55ED8657-2D9C-45D5-A957-BFE20A1BFAFE}" srcOrd="1" destOrd="0" presId="urn:microsoft.com/office/officeart/2005/8/layout/bList2"/>
    <dgm:cxn modelId="{D693D2F4-527B-4270-A16C-E9E9D8FFCCF5}" type="presParOf" srcId="{3F8BDDE5-1524-4FEC-A28B-031DCC53747C}" destId="{85AD434A-D605-4B81-8BAF-19CD8E2C7749}" srcOrd="2" destOrd="0" presId="urn:microsoft.com/office/officeart/2005/8/layout/bList2"/>
    <dgm:cxn modelId="{E750F71C-BDD3-48F4-9A34-E5C9A3D0107D}" type="presParOf" srcId="{3F8BDDE5-1524-4FEC-A28B-031DCC53747C}" destId="{55FF7876-A16B-448C-AEB8-35D967DDA5E4}" srcOrd="3" destOrd="0" presId="urn:microsoft.com/office/officeart/2005/8/layout/bList2"/>
    <dgm:cxn modelId="{934DEE88-C1D9-41C9-B5BC-82D9DCCFD228}" type="presParOf" srcId="{9F79B235-D937-4EC4-91CD-57B3D8C01B1F}" destId="{9B65EEBF-9C18-415D-84A1-AB3C5C623D5E}" srcOrd="1" destOrd="0" presId="urn:microsoft.com/office/officeart/2005/8/layout/bList2"/>
    <dgm:cxn modelId="{0CC4F736-2989-4EE2-990D-1823DFC049EA}" type="presParOf" srcId="{9F79B235-D937-4EC4-91CD-57B3D8C01B1F}" destId="{C18B9876-84AC-4F8C-93F2-C6D06B433590}" srcOrd="2" destOrd="0" presId="urn:microsoft.com/office/officeart/2005/8/layout/bList2"/>
    <dgm:cxn modelId="{0BF2ABB3-64E5-4E3F-BA4E-107B901131CE}" type="presParOf" srcId="{C18B9876-84AC-4F8C-93F2-C6D06B433590}" destId="{5CF22AA5-A9D2-4B9A-B09F-59BD8ED41BDE}" srcOrd="0" destOrd="0" presId="urn:microsoft.com/office/officeart/2005/8/layout/bList2"/>
    <dgm:cxn modelId="{DA2AF8C3-9CD1-423D-9BC3-AE65C94545D2}" type="presParOf" srcId="{C18B9876-84AC-4F8C-93F2-C6D06B433590}" destId="{6E190FE1-1A3E-4851-B821-CBFC34C7FAAA}" srcOrd="1" destOrd="0" presId="urn:microsoft.com/office/officeart/2005/8/layout/bList2"/>
    <dgm:cxn modelId="{66CCA5CF-0B75-46BA-B763-2EF343A7FB07}" type="presParOf" srcId="{C18B9876-84AC-4F8C-93F2-C6D06B433590}" destId="{4E31EE74-0A25-424A-BB8A-E41E0AC9E1DE}" srcOrd="2" destOrd="0" presId="urn:microsoft.com/office/officeart/2005/8/layout/bList2"/>
    <dgm:cxn modelId="{87D04464-2D01-42F1-A258-D4E384908837}" type="presParOf" srcId="{C18B9876-84AC-4F8C-93F2-C6D06B433590}" destId="{BDE6D79E-B47D-4B17-8DF4-439A6FFEDAE1}" srcOrd="3" destOrd="0" presId="urn:microsoft.com/office/officeart/2005/8/layout/bList2"/>
    <dgm:cxn modelId="{C3A3EE25-0AFA-47CE-A12D-0F3D717E8842}" type="presParOf" srcId="{9F79B235-D937-4EC4-91CD-57B3D8C01B1F}" destId="{3DC86748-F233-4A8B-BED2-F8AA60E87887}" srcOrd="3" destOrd="0" presId="urn:microsoft.com/office/officeart/2005/8/layout/bList2"/>
    <dgm:cxn modelId="{4A6D159E-8F0E-4533-BFAC-6CCC819BCE2E}" type="presParOf" srcId="{9F79B235-D937-4EC4-91CD-57B3D8C01B1F}" destId="{6C7B6DDD-740A-42D2-AF76-D37C178FD53C}" srcOrd="4" destOrd="0" presId="urn:microsoft.com/office/officeart/2005/8/layout/bList2"/>
    <dgm:cxn modelId="{E2519026-2DF3-4081-9B8D-E1062F6BB1D1}" type="presParOf" srcId="{6C7B6DDD-740A-42D2-AF76-D37C178FD53C}" destId="{C1B89C37-4C98-4456-9B2A-E12C0FEC2924}" srcOrd="0" destOrd="0" presId="urn:microsoft.com/office/officeart/2005/8/layout/bList2"/>
    <dgm:cxn modelId="{C2E7AF63-C215-4981-BE4F-9A17A316021C}" type="presParOf" srcId="{6C7B6DDD-740A-42D2-AF76-D37C178FD53C}" destId="{B7FCDF43-F9A3-4660-A581-828C469888AD}" srcOrd="1" destOrd="0" presId="urn:microsoft.com/office/officeart/2005/8/layout/bList2"/>
    <dgm:cxn modelId="{A899B539-B670-461F-A1C3-AA574B975623}" type="presParOf" srcId="{6C7B6DDD-740A-42D2-AF76-D37C178FD53C}" destId="{11855F28-9094-4203-8206-23336E366A32}" srcOrd="2" destOrd="0" presId="urn:microsoft.com/office/officeart/2005/8/layout/bList2"/>
    <dgm:cxn modelId="{A977D0C3-DC5D-486E-855C-68561594A2B5}" type="presParOf" srcId="{6C7B6DDD-740A-42D2-AF76-D37C178FD53C}" destId="{19BAD671-9EA9-4C8E-AB8A-FE84464AFE72}" srcOrd="3" destOrd="0" presId="urn:microsoft.com/office/officeart/2005/8/layout/b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062A05-3647-472C-8CE1-5D70FE9FA05F}" type="doc">
      <dgm:prSet loTypeId="urn:microsoft.com/office/officeart/2005/8/layout/radial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C11193-3464-48B5-9468-F2B9A217D445}">
      <dgm:prSet phldrT="[Text]" custT="1"/>
      <dgm:spPr/>
      <dgm:t>
        <a:bodyPr/>
        <a:lstStyle/>
        <a:p>
          <a:r>
            <a:rPr lang="en-US" sz="2000" dirty="0" smtClean="0"/>
            <a:t>PRINSIP PEMILIHAN BBM</a:t>
          </a:r>
          <a:endParaRPr lang="en-US" sz="2000" dirty="0"/>
        </a:p>
      </dgm:t>
    </dgm:pt>
    <dgm:pt modelId="{3E71BB0A-35A7-41E0-96B3-46B4C3719DE2}" type="parTrans" cxnId="{B5CACCFA-2E05-441E-A124-CF36B1353FD1}">
      <dgm:prSet/>
      <dgm:spPr/>
      <dgm:t>
        <a:bodyPr/>
        <a:lstStyle/>
        <a:p>
          <a:endParaRPr lang="en-US"/>
        </a:p>
      </dgm:t>
    </dgm:pt>
    <dgm:pt modelId="{4B0EA4DA-F6F6-4DCF-BB2F-3A5B841B6EF9}" type="sibTrans" cxnId="{B5CACCFA-2E05-441E-A124-CF36B1353FD1}">
      <dgm:prSet/>
      <dgm:spPr/>
      <dgm:t>
        <a:bodyPr/>
        <a:lstStyle/>
        <a:p>
          <a:endParaRPr lang="en-US"/>
        </a:p>
      </dgm:t>
    </dgm:pt>
    <dgm:pt modelId="{D7D3FD70-D715-47A9-A213-7DA3B8E783C3}">
      <dgm:prSet phldrT="[Text]" custT="1"/>
      <dgm:spPr/>
      <dgm:t>
        <a:bodyPr/>
        <a:lstStyle/>
        <a:p>
          <a:r>
            <a:rPr lang="en-US" sz="2400" dirty="0" smtClean="0"/>
            <a:t>1.Sesuai </a:t>
          </a:r>
          <a:endParaRPr lang="en-US" sz="2400" dirty="0"/>
        </a:p>
      </dgm:t>
    </dgm:pt>
    <dgm:pt modelId="{766DE435-C907-403D-9290-DD31E90BC02F}" type="parTrans" cxnId="{CE6086C7-80C9-4CE1-9D1A-A5E60EE38E2D}">
      <dgm:prSet/>
      <dgm:spPr/>
      <dgm:t>
        <a:bodyPr/>
        <a:lstStyle/>
        <a:p>
          <a:endParaRPr lang="en-US"/>
        </a:p>
      </dgm:t>
    </dgm:pt>
    <dgm:pt modelId="{A307E684-07E3-429C-8CF2-415B844E1932}" type="sibTrans" cxnId="{CE6086C7-80C9-4CE1-9D1A-A5E60EE38E2D}">
      <dgm:prSet/>
      <dgm:spPr/>
      <dgm:t>
        <a:bodyPr/>
        <a:lstStyle/>
        <a:p>
          <a:endParaRPr lang="en-US"/>
        </a:p>
      </dgm:t>
    </dgm:pt>
    <dgm:pt modelId="{33822B6E-0690-411A-A803-A1556C09E0E7}">
      <dgm:prSet phldrT="[Text]" custT="1"/>
      <dgm:spPr/>
      <dgm:t>
        <a:bodyPr/>
        <a:lstStyle/>
        <a:p>
          <a:r>
            <a:rPr lang="en-US" sz="2400" dirty="0" smtClean="0"/>
            <a:t>2.Mencabar </a:t>
          </a:r>
          <a:endParaRPr lang="en-US" sz="2400" dirty="0"/>
        </a:p>
      </dgm:t>
    </dgm:pt>
    <dgm:pt modelId="{3D3B6C3E-1C94-43DE-82FB-2D85631B2CF0}" type="parTrans" cxnId="{33568F90-704C-44DB-BAC3-5589B0D6BC86}">
      <dgm:prSet/>
      <dgm:spPr/>
      <dgm:t>
        <a:bodyPr/>
        <a:lstStyle/>
        <a:p>
          <a:endParaRPr lang="en-US"/>
        </a:p>
      </dgm:t>
    </dgm:pt>
    <dgm:pt modelId="{4FBCED6A-FA96-4C26-B944-E8087CD34538}" type="sibTrans" cxnId="{33568F90-704C-44DB-BAC3-5589B0D6BC86}">
      <dgm:prSet/>
      <dgm:spPr/>
      <dgm:t>
        <a:bodyPr/>
        <a:lstStyle/>
        <a:p>
          <a:endParaRPr lang="en-US"/>
        </a:p>
      </dgm:t>
    </dgm:pt>
    <dgm:pt modelId="{3C24A6E6-5CF3-4646-B57E-01F8B2D4FABA}">
      <dgm:prSet phldrT="[Text]" custT="1"/>
      <dgm:spPr/>
      <dgm:t>
        <a:bodyPr/>
        <a:lstStyle/>
        <a:p>
          <a:r>
            <a:rPr lang="en-US" sz="2400" dirty="0" smtClean="0"/>
            <a:t>3.Menepati </a:t>
          </a:r>
          <a:endParaRPr lang="en-US" sz="2400" dirty="0"/>
        </a:p>
      </dgm:t>
    </dgm:pt>
    <dgm:pt modelId="{F743BA03-DBCA-42FC-B6E3-183E30CF0568}" type="parTrans" cxnId="{F3217A04-2561-4B8E-BC5D-A39E6CF74C6F}">
      <dgm:prSet/>
      <dgm:spPr/>
      <dgm:t>
        <a:bodyPr/>
        <a:lstStyle/>
        <a:p>
          <a:endParaRPr lang="en-US"/>
        </a:p>
      </dgm:t>
    </dgm:pt>
    <dgm:pt modelId="{053534F8-932B-4A45-9B54-815CF717D86A}" type="sibTrans" cxnId="{F3217A04-2561-4B8E-BC5D-A39E6CF74C6F}">
      <dgm:prSet/>
      <dgm:spPr/>
      <dgm:t>
        <a:bodyPr/>
        <a:lstStyle/>
        <a:p>
          <a:endParaRPr lang="en-US"/>
        </a:p>
      </dgm:t>
    </dgm:pt>
    <dgm:pt modelId="{9760180D-B1A7-4BFA-AD15-5C885E1CF885}">
      <dgm:prSet phldrT="[Text]" custT="1"/>
      <dgm:spPr/>
      <dgm:t>
        <a:bodyPr/>
        <a:lstStyle/>
        <a:p>
          <a:r>
            <a:rPr lang="en-US" sz="2400" dirty="0" smtClean="0"/>
            <a:t>4. </a:t>
          </a:r>
          <a:r>
            <a:rPr lang="en-US" sz="2400" dirty="0" err="1" smtClean="0"/>
            <a:t>Menarik</a:t>
          </a:r>
          <a:r>
            <a:rPr lang="en-US" sz="2400" dirty="0" smtClean="0"/>
            <a:t> </a:t>
          </a:r>
          <a:endParaRPr lang="en-US" sz="2400" dirty="0"/>
        </a:p>
      </dgm:t>
    </dgm:pt>
    <dgm:pt modelId="{A78998FD-4E89-4789-9071-E94A168CCE29}" type="parTrans" cxnId="{56AFF1B5-0785-47D8-959A-5C4EC7A7045C}">
      <dgm:prSet/>
      <dgm:spPr/>
      <dgm:t>
        <a:bodyPr/>
        <a:lstStyle/>
        <a:p>
          <a:endParaRPr lang="en-US"/>
        </a:p>
      </dgm:t>
    </dgm:pt>
    <dgm:pt modelId="{230520C5-F723-43E5-B0C2-7908C99EC2A7}" type="sibTrans" cxnId="{56AFF1B5-0785-47D8-959A-5C4EC7A7045C}">
      <dgm:prSet/>
      <dgm:spPr/>
      <dgm:t>
        <a:bodyPr/>
        <a:lstStyle/>
        <a:p>
          <a:endParaRPr lang="en-US"/>
        </a:p>
      </dgm:t>
    </dgm:pt>
    <dgm:pt modelId="{BC772ACE-4B0F-47A3-AD0A-C40C29009D86}">
      <dgm:prSet custT="1"/>
      <dgm:spPr/>
      <dgm:t>
        <a:bodyPr/>
        <a:lstStyle/>
        <a:p>
          <a:r>
            <a:rPr lang="en-US" sz="2400" dirty="0" smtClean="0"/>
            <a:t>5. </a:t>
          </a:r>
          <a:r>
            <a:rPr lang="en-US" sz="2400" dirty="0" err="1" smtClean="0"/>
            <a:t>Jimat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mudah</a:t>
          </a:r>
          <a:r>
            <a:rPr lang="en-US" sz="2400" dirty="0" smtClean="0"/>
            <a:t> </a:t>
          </a:r>
          <a:endParaRPr lang="en-US" sz="2400" dirty="0"/>
        </a:p>
      </dgm:t>
    </dgm:pt>
    <dgm:pt modelId="{A661A98E-93A2-4BD7-9DD9-16D8135CDB05}" type="parTrans" cxnId="{B6FBA743-D52C-48A2-88ED-07E036BFFD2D}">
      <dgm:prSet/>
      <dgm:spPr/>
      <dgm:t>
        <a:bodyPr/>
        <a:lstStyle/>
        <a:p>
          <a:endParaRPr lang="en-US"/>
        </a:p>
      </dgm:t>
    </dgm:pt>
    <dgm:pt modelId="{17788FC2-2EFD-4C4C-99FA-E6E86750A180}" type="sibTrans" cxnId="{B6FBA743-D52C-48A2-88ED-07E036BFFD2D}">
      <dgm:prSet/>
      <dgm:spPr/>
      <dgm:t>
        <a:bodyPr/>
        <a:lstStyle/>
        <a:p>
          <a:endParaRPr lang="en-US"/>
        </a:p>
      </dgm:t>
    </dgm:pt>
    <dgm:pt modelId="{C383F9FC-1A5D-42DE-85B6-B2EADB225796}">
      <dgm:prSet custT="1"/>
      <dgm:spPr/>
      <dgm:t>
        <a:bodyPr/>
        <a:lstStyle/>
        <a:p>
          <a:r>
            <a:rPr lang="en-US" sz="2400" dirty="0" smtClean="0"/>
            <a:t>7. </a:t>
          </a:r>
          <a:r>
            <a:rPr lang="en-US" sz="2400" dirty="0" err="1" smtClean="0"/>
            <a:t>Mudah</a:t>
          </a:r>
          <a:r>
            <a:rPr lang="en-US" sz="2400" dirty="0" smtClean="0"/>
            <a:t> </a:t>
          </a:r>
          <a:r>
            <a:rPr lang="en-US" sz="2400" dirty="0" err="1" smtClean="0"/>
            <a:t>alih</a:t>
          </a:r>
          <a:r>
            <a:rPr lang="en-US" sz="2400" dirty="0" smtClean="0"/>
            <a:t> </a:t>
          </a:r>
          <a:endParaRPr lang="en-US" sz="2400" dirty="0"/>
        </a:p>
      </dgm:t>
    </dgm:pt>
    <dgm:pt modelId="{E79EB450-7CBD-44A5-A500-DA6764C02D85}" type="parTrans" cxnId="{D3CB8E05-0101-4DB9-8F0D-2E571AE3B74F}">
      <dgm:prSet/>
      <dgm:spPr/>
      <dgm:t>
        <a:bodyPr/>
        <a:lstStyle/>
        <a:p>
          <a:endParaRPr lang="en-US"/>
        </a:p>
      </dgm:t>
    </dgm:pt>
    <dgm:pt modelId="{C7E692C6-7C71-42E1-BBE6-4B00947C38D5}" type="sibTrans" cxnId="{D3CB8E05-0101-4DB9-8F0D-2E571AE3B74F}">
      <dgm:prSet/>
      <dgm:spPr/>
      <dgm:t>
        <a:bodyPr/>
        <a:lstStyle/>
        <a:p>
          <a:endParaRPr lang="en-US"/>
        </a:p>
      </dgm:t>
    </dgm:pt>
    <dgm:pt modelId="{68B00726-CD17-4758-8B5B-6DC967C2E328}">
      <dgm:prSet custT="1"/>
      <dgm:spPr/>
      <dgm:t>
        <a:bodyPr/>
        <a:lstStyle/>
        <a:p>
          <a:r>
            <a:rPr lang="en-US" sz="2400" dirty="0" smtClean="0"/>
            <a:t>6.Praktikal </a:t>
          </a:r>
          <a:endParaRPr lang="en-US" sz="2400" dirty="0"/>
        </a:p>
      </dgm:t>
    </dgm:pt>
    <dgm:pt modelId="{334DE050-FD9F-460B-8E6E-DCBEC5D80EB9}" type="parTrans" cxnId="{95300F46-7678-45E5-90B2-B10C9E4B2EF5}">
      <dgm:prSet/>
      <dgm:spPr/>
      <dgm:t>
        <a:bodyPr/>
        <a:lstStyle/>
        <a:p>
          <a:endParaRPr lang="en-US"/>
        </a:p>
      </dgm:t>
    </dgm:pt>
    <dgm:pt modelId="{9A42E149-4000-46ED-BDA4-30AC483B3FAC}" type="sibTrans" cxnId="{95300F46-7678-45E5-90B2-B10C9E4B2EF5}">
      <dgm:prSet/>
      <dgm:spPr/>
      <dgm:t>
        <a:bodyPr/>
        <a:lstStyle/>
        <a:p>
          <a:endParaRPr lang="en-US"/>
        </a:p>
      </dgm:t>
    </dgm:pt>
    <dgm:pt modelId="{8DF70793-DA28-4FCA-8FED-31D2F6466C4E}" type="pres">
      <dgm:prSet presAssocID="{2F062A05-3647-472C-8CE1-5D70FE9FA05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009C26E-51F2-45B1-8CED-006B3B761B2F}" type="pres">
      <dgm:prSet presAssocID="{94C11193-3464-48B5-9468-F2B9A217D445}" presName="centerShape" presStyleLbl="node0" presStyleIdx="0" presStyleCnt="1" custScaleX="119927"/>
      <dgm:spPr/>
    </dgm:pt>
    <dgm:pt modelId="{D3AE67C2-D8B6-4841-8348-A68ADFA42E51}" type="pres">
      <dgm:prSet presAssocID="{766DE435-C907-403D-9290-DD31E90BC02F}" presName="parTrans" presStyleLbl="sibTrans2D1" presStyleIdx="0" presStyleCnt="7"/>
      <dgm:spPr/>
    </dgm:pt>
    <dgm:pt modelId="{69498F4E-18FB-4F2D-BE6B-F7022E134FC5}" type="pres">
      <dgm:prSet presAssocID="{766DE435-C907-403D-9290-DD31E90BC02F}" presName="connectorText" presStyleLbl="sibTrans2D1" presStyleIdx="0" presStyleCnt="7"/>
      <dgm:spPr/>
    </dgm:pt>
    <dgm:pt modelId="{4339FF1E-7DEB-41C5-992F-4E8A6C1B12F6}" type="pres">
      <dgm:prSet presAssocID="{D7D3FD70-D715-47A9-A213-7DA3B8E783C3}" presName="node" presStyleLbl="node1" presStyleIdx="0" presStyleCnt="7" custScaleX="134643" custScaleY="775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0CCF9-8C5B-44C0-ACC4-530DC040F3EE}" type="pres">
      <dgm:prSet presAssocID="{3D3B6C3E-1C94-43DE-82FB-2D85631B2CF0}" presName="parTrans" presStyleLbl="sibTrans2D1" presStyleIdx="1" presStyleCnt="7"/>
      <dgm:spPr/>
    </dgm:pt>
    <dgm:pt modelId="{D92D051B-5869-4A70-8A38-601A5E6C1244}" type="pres">
      <dgm:prSet presAssocID="{3D3B6C3E-1C94-43DE-82FB-2D85631B2CF0}" presName="connectorText" presStyleLbl="sibTrans2D1" presStyleIdx="1" presStyleCnt="7"/>
      <dgm:spPr/>
    </dgm:pt>
    <dgm:pt modelId="{0B16FC24-8741-438C-860D-519CCEB367E4}" type="pres">
      <dgm:prSet presAssocID="{33822B6E-0690-411A-A803-A1556C09E0E7}" presName="node" presStyleLbl="node1" presStyleIdx="1" presStyleCnt="7" custScaleX="163103" custScaleY="921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23C8E-C37D-45D3-B08D-BF53DD66517C}" type="pres">
      <dgm:prSet presAssocID="{F743BA03-DBCA-42FC-B6E3-183E30CF0568}" presName="parTrans" presStyleLbl="sibTrans2D1" presStyleIdx="2" presStyleCnt="7"/>
      <dgm:spPr/>
    </dgm:pt>
    <dgm:pt modelId="{93223095-6E5D-479B-98D5-0C06F9674F68}" type="pres">
      <dgm:prSet presAssocID="{F743BA03-DBCA-42FC-B6E3-183E30CF0568}" presName="connectorText" presStyleLbl="sibTrans2D1" presStyleIdx="2" presStyleCnt="7"/>
      <dgm:spPr/>
    </dgm:pt>
    <dgm:pt modelId="{EC11ABEF-5404-4C6D-860B-EC5DFD0B9ECF}" type="pres">
      <dgm:prSet presAssocID="{3C24A6E6-5CF3-4646-B57E-01F8B2D4FABA}" presName="node" presStyleLbl="node1" presStyleIdx="2" presStyleCnt="7" custScaleX="1438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218A7F-E852-430F-AF10-EB17D5D8EF34}" type="pres">
      <dgm:prSet presAssocID="{A78998FD-4E89-4789-9071-E94A168CCE29}" presName="parTrans" presStyleLbl="sibTrans2D1" presStyleIdx="3" presStyleCnt="7"/>
      <dgm:spPr/>
    </dgm:pt>
    <dgm:pt modelId="{26433C44-DD57-4CA0-BC8B-3A4E1E6C76AF}" type="pres">
      <dgm:prSet presAssocID="{A78998FD-4E89-4789-9071-E94A168CCE29}" presName="connectorText" presStyleLbl="sibTrans2D1" presStyleIdx="3" presStyleCnt="7"/>
      <dgm:spPr/>
    </dgm:pt>
    <dgm:pt modelId="{8CC6E535-A599-46FD-A12A-79FC6F04F6E8}" type="pres">
      <dgm:prSet presAssocID="{9760180D-B1A7-4BFA-AD15-5C885E1CF885}" presName="node" presStyleLbl="node1" presStyleIdx="3" presStyleCnt="7" custScaleX="1422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0318C-999F-4203-B8D3-131CD84C86E4}" type="pres">
      <dgm:prSet presAssocID="{A661A98E-93A2-4BD7-9DD9-16D8135CDB05}" presName="parTrans" presStyleLbl="sibTrans2D1" presStyleIdx="4" presStyleCnt="7"/>
      <dgm:spPr/>
    </dgm:pt>
    <dgm:pt modelId="{13E720CE-6CAF-43C6-A3FC-C583449C2F02}" type="pres">
      <dgm:prSet presAssocID="{A661A98E-93A2-4BD7-9DD9-16D8135CDB05}" presName="connectorText" presStyleLbl="sibTrans2D1" presStyleIdx="4" presStyleCnt="7"/>
      <dgm:spPr/>
    </dgm:pt>
    <dgm:pt modelId="{5B213F45-A7AE-4593-9034-09CA473B4B4E}" type="pres">
      <dgm:prSet presAssocID="{BC772ACE-4B0F-47A3-AD0A-C40C29009D86}" presName="node" presStyleLbl="node1" presStyleIdx="4" presStyleCnt="7" custScaleX="1294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D33DB-BE57-4CC6-B637-59F3E39AE9E7}" type="pres">
      <dgm:prSet presAssocID="{E79EB450-7CBD-44A5-A500-DA6764C02D85}" presName="parTrans" presStyleLbl="sibTrans2D1" presStyleIdx="5" presStyleCnt="7"/>
      <dgm:spPr/>
    </dgm:pt>
    <dgm:pt modelId="{72193585-27A1-4593-9BDF-B3E56C8D187A}" type="pres">
      <dgm:prSet presAssocID="{E79EB450-7CBD-44A5-A500-DA6764C02D85}" presName="connectorText" presStyleLbl="sibTrans2D1" presStyleIdx="5" presStyleCnt="7"/>
      <dgm:spPr/>
    </dgm:pt>
    <dgm:pt modelId="{64278EB5-9BD9-4A93-83E8-64D36305BA52}" type="pres">
      <dgm:prSet presAssocID="{C383F9FC-1A5D-42DE-85B6-B2EADB225796}" presName="node" presStyleLbl="node1" presStyleIdx="5" presStyleCnt="7" custScaleX="12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D11117-0B92-4609-9154-5CF6344A81FA}" type="pres">
      <dgm:prSet presAssocID="{334DE050-FD9F-460B-8E6E-DCBEC5D80EB9}" presName="parTrans" presStyleLbl="sibTrans2D1" presStyleIdx="6" presStyleCnt="7"/>
      <dgm:spPr/>
    </dgm:pt>
    <dgm:pt modelId="{4960AD53-88D5-422B-83BC-FCBC626C24EF}" type="pres">
      <dgm:prSet presAssocID="{334DE050-FD9F-460B-8E6E-DCBEC5D80EB9}" presName="connectorText" presStyleLbl="sibTrans2D1" presStyleIdx="6" presStyleCnt="7"/>
      <dgm:spPr/>
    </dgm:pt>
    <dgm:pt modelId="{E0CE50FC-4389-4327-B4CD-543FCB75357F}" type="pres">
      <dgm:prSet presAssocID="{68B00726-CD17-4758-8B5B-6DC967C2E328}" presName="node" presStyleLbl="node1" presStyleIdx="6" presStyleCnt="7" custScaleX="1411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52A4E4-29C8-4FDE-B928-D770D9B24AFC}" type="presOf" srcId="{C383F9FC-1A5D-42DE-85B6-B2EADB225796}" destId="{64278EB5-9BD9-4A93-83E8-64D36305BA52}" srcOrd="0" destOrd="0" presId="urn:microsoft.com/office/officeart/2005/8/layout/radial5"/>
    <dgm:cxn modelId="{3B1C5A2B-DE53-4054-ABF3-BD3572C09F18}" type="presOf" srcId="{F743BA03-DBCA-42FC-B6E3-183E30CF0568}" destId="{93223095-6E5D-479B-98D5-0C06F9674F68}" srcOrd="1" destOrd="0" presId="urn:microsoft.com/office/officeart/2005/8/layout/radial5"/>
    <dgm:cxn modelId="{95300F46-7678-45E5-90B2-B10C9E4B2EF5}" srcId="{94C11193-3464-48B5-9468-F2B9A217D445}" destId="{68B00726-CD17-4758-8B5B-6DC967C2E328}" srcOrd="6" destOrd="0" parTransId="{334DE050-FD9F-460B-8E6E-DCBEC5D80EB9}" sibTransId="{9A42E149-4000-46ED-BDA4-30AC483B3FAC}"/>
    <dgm:cxn modelId="{229FB94A-0EDA-4743-8B7F-80AB2128CD25}" type="presOf" srcId="{68B00726-CD17-4758-8B5B-6DC967C2E328}" destId="{E0CE50FC-4389-4327-B4CD-543FCB75357F}" srcOrd="0" destOrd="0" presId="urn:microsoft.com/office/officeart/2005/8/layout/radial5"/>
    <dgm:cxn modelId="{00A3A193-36D9-4F02-8CD4-ABB2C1D4B082}" type="presOf" srcId="{D7D3FD70-D715-47A9-A213-7DA3B8E783C3}" destId="{4339FF1E-7DEB-41C5-992F-4E8A6C1B12F6}" srcOrd="0" destOrd="0" presId="urn:microsoft.com/office/officeart/2005/8/layout/radial5"/>
    <dgm:cxn modelId="{C25A6CC3-F7C3-4F17-9E1B-332E1DDB3A9F}" type="presOf" srcId="{F743BA03-DBCA-42FC-B6E3-183E30CF0568}" destId="{9E223C8E-C37D-45D3-B08D-BF53DD66517C}" srcOrd="0" destOrd="0" presId="urn:microsoft.com/office/officeart/2005/8/layout/radial5"/>
    <dgm:cxn modelId="{EF84A348-8175-4FEF-A950-B7F59EFA15E3}" type="presOf" srcId="{334DE050-FD9F-460B-8E6E-DCBEC5D80EB9}" destId="{49D11117-0B92-4609-9154-5CF6344A81FA}" srcOrd="0" destOrd="0" presId="urn:microsoft.com/office/officeart/2005/8/layout/radial5"/>
    <dgm:cxn modelId="{87D10257-A78B-415B-9DE2-48AC1DD2CE9F}" type="presOf" srcId="{2F062A05-3647-472C-8CE1-5D70FE9FA05F}" destId="{8DF70793-DA28-4FCA-8FED-31D2F6466C4E}" srcOrd="0" destOrd="0" presId="urn:microsoft.com/office/officeart/2005/8/layout/radial5"/>
    <dgm:cxn modelId="{33568F90-704C-44DB-BAC3-5589B0D6BC86}" srcId="{94C11193-3464-48B5-9468-F2B9A217D445}" destId="{33822B6E-0690-411A-A803-A1556C09E0E7}" srcOrd="1" destOrd="0" parTransId="{3D3B6C3E-1C94-43DE-82FB-2D85631B2CF0}" sibTransId="{4FBCED6A-FA96-4C26-B944-E8087CD34538}"/>
    <dgm:cxn modelId="{56AFF1B5-0785-47D8-959A-5C4EC7A7045C}" srcId="{94C11193-3464-48B5-9468-F2B9A217D445}" destId="{9760180D-B1A7-4BFA-AD15-5C885E1CF885}" srcOrd="3" destOrd="0" parTransId="{A78998FD-4E89-4789-9071-E94A168CCE29}" sibTransId="{230520C5-F723-43E5-B0C2-7908C99EC2A7}"/>
    <dgm:cxn modelId="{B5CACCFA-2E05-441E-A124-CF36B1353FD1}" srcId="{2F062A05-3647-472C-8CE1-5D70FE9FA05F}" destId="{94C11193-3464-48B5-9468-F2B9A217D445}" srcOrd="0" destOrd="0" parTransId="{3E71BB0A-35A7-41E0-96B3-46B4C3719DE2}" sibTransId="{4B0EA4DA-F6F6-4DCF-BB2F-3A5B841B6EF9}"/>
    <dgm:cxn modelId="{D2C53E04-3656-4FF7-B011-EB8FAEAF3B8D}" type="presOf" srcId="{3D3B6C3E-1C94-43DE-82FB-2D85631B2CF0}" destId="{DB30CCF9-8C5B-44C0-ACC4-530DC040F3EE}" srcOrd="0" destOrd="0" presId="urn:microsoft.com/office/officeart/2005/8/layout/radial5"/>
    <dgm:cxn modelId="{F9550310-69BE-4284-A7E6-0376ED8B6169}" type="presOf" srcId="{3C24A6E6-5CF3-4646-B57E-01F8B2D4FABA}" destId="{EC11ABEF-5404-4C6D-860B-EC5DFD0B9ECF}" srcOrd="0" destOrd="0" presId="urn:microsoft.com/office/officeart/2005/8/layout/radial5"/>
    <dgm:cxn modelId="{2F9B8045-FA2E-49E7-9A5A-927A2A2741FD}" type="presOf" srcId="{A661A98E-93A2-4BD7-9DD9-16D8135CDB05}" destId="{13E720CE-6CAF-43C6-A3FC-C583449C2F02}" srcOrd="1" destOrd="0" presId="urn:microsoft.com/office/officeart/2005/8/layout/radial5"/>
    <dgm:cxn modelId="{F3217A04-2561-4B8E-BC5D-A39E6CF74C6F}" srcId="{94C11193-3464-48B5-9468-F2B9A217D445}" destId="{3C24A6E6-5CF3-4646-B57E-01F8B2D4FABA}" srcOrd="2" destOrd="0" parTransId="{F743BA03-DBCA-42FC-B6E3-183E30CF0568}" sibTransId="{053534F8-932B-4A45-9B54-815CF717D86A}"/>
    <dgm:cxn modelId="{EFCB8844-9142-4EFE-92FC-B4279FE08F9F}" type="presOf" srcId="{E79EB450-7CBD-44A5-A500-DA6764C02D85}" destId="{C2AD33DB-BE57-4CC6-B637-59F3E39AE9E7}" srcOrd="0" destOrd="0" presId="urn:microsoft.com/office/officeart/2005/8/layout/radial5"/>
    <dgm:cxn modelId="{B6FBA743-D52C-48A2-88ED-07E036BFFD2D}" srcId="{94C11193-3464-48B5-9468-F2B9A217D445}" destId="{BC772ACE-4B0F-47A3-AD0A-C40C29009D86}" srcOrd="4" destOrd="0" parTransId="{A661A98E-93A2-4BD7-9DD9-16D8135CDB05}" sibTransId="{17788FC2-2EFD-4C4C-99FA-E6E86750A180}"/>
    <dgm:cxn modelId="{0B554584-01C4-45CE-83F5-9EE70A6DAB44}" type="presOf" srcId="{33822B6E-0690-411A-A803-A1556C09E0E7}" destId="{0B16FC24-8741-438C-860D-519CCEB367E4}" srcOrd="0" destOrd="0" presId="urn:microsoft.com/office/officeart/2005/8/layout/radial5"/>
    <dgm:cxn modelId="{6AED7121-B605-44BF-BE17-172846E782C4}" type="presOf" srcId="{E79EB450-7CBD-44A5-A500-DA6764C02D85}" destId="{72193585-27A1-4593-9BDF-B3E56C8D187A}" srcOrd="1" destOrd="0" presId="urn:microsoft.com/office/officeart/2005/8/layout/radial5"/>
    <dgm:cxn modelId="{ED19010B-9066-4E0F-B087-6A50F4146A59}" type="presOf" srcId="{94C11193-3464-48B5-9468-F2B9A217D445}" destId="{5009C26E-51F2-45B1-8CED-006B3B761B2F}" srcOrd="0" destOrd="0" presId="urn:microsoft.com/office/officeart/2005/8/layout/radial5"/>
    <dgm:cxn modelId="{02F5F901-B234-4A6D-8DC4-E7D39D41BA4D}" type="presOf" srcId="{A661A98E-93A2-4BD7-9DD9-16D8135CDB05}" destId="{BAC0318C-999F-4203-B8D3-131CD84C86E4}" srcOrd="0" destOrd="0" presId="urn:microsoft.com/office/officeart/2005/8/layout/radial5"/>
    <dgm:cxn modelId="{A7D55E61-EF14-4721-A0C2-685FBAF1CB31}" type="presOf" srcId="{766DE435-C907-403D-9290-DD31E90BC02F}" destId="{69498F4E-18FB-4F2D-BE6B-F7022E134FC5}" srcOrd="1" destOrd="0" presId="urn:microsoft.com/office/officeart/2005/8/layout/radial5"/>
    <dgm:cxn modelId="{D3CB8E05-0101-4DB9-8F0D-2E571AE3B74F}" srcId="{94C11193-3464-48B5-9468-F2B9A217D445}" destId="{C383F9FC-1A5D-42DE-85B6-B2EADB225796}" srcOrd="5" destOrd="0" parTransId="{E79EB450-7CBD-44A5-A500-DA6764C02D85}" sibTransId="{C7E692C6-7C71-42E1-BBE6-4B00947C38D5}"/>
    <dgm:cxn modelId="{1D05EBE6-C4FC-4B2C-8D99-3E36174AD1BB}" type="presOf" srcId="{A78998FD-4E89-4789-9071-E94A168CCE29}" destId="{50218A7F-E852-430F-AF10-EB17D5D8EF34}" srcOrd="0" destOrd="0" presId="urn:microsoft.com/office/officeart/2005/8/layout/radial5"/>
    <dgm:cxn modelId="{5ECCFFCE-66ED-495D-B849-EA271B3B07E9}" type="presOf" srcId="{A78998FD-4E89-4789-9071-E94A168CCE29}" destId="{26433C44-DD57-4CA0-BC8B-3A4E1E6C76AF}" srcOrd="1" destOrd="0" presId="urn:microsoft.com/office/officeart/2005/8/layout/radial5"/>
    <dgm:cxn modelId="{5D615FDE-0F2A-4DF7-BB35-FEC069C97F9A}" type="presOf" srcId="{3D3B6C3E-1C94-43DE-82FB-2D85631B2CF0}" destId="{D92D051B-5869-4A70-8A38-601A5E6C1244}" srcOrd="1" destOrd="0" presId="urn:microsoft.com/office/officeart/2005/8/layout/radial5"/>
    <dgm:cxn modelId="{17AAE115-1D12-4D64-8F88-F9E6E80667D8}" type="presOf" srcId="{9760180D-B1A7-4BFA-AD15-5C885E1CF885}" destId="{8CC6E535-A599-46FD-A12A-79FC6F04F6E8}" srcOrd="0" destOrd="0" presId="urn:microsoft.com/office/officeart/2005/8/layout/radial5"/>
    <dgm:cxn modelId="{42BABCE7-FBEF-401E-9652-753C609780C7}" type="presOf" srcId="{334DE050-FD9F-460B-8E6E-DCBEC5D80EB9}" destId="{4960AD53-88D5-422B-83BC-FCBC626C24EF}" srcOrd="1" destOrd="0" presId="urn:microsoft.com/office/officeart/2005/8/layout/radial5"/>
    <dgm:cxn modelId="{671C8C54-12CE-4C22-AA22-7C77687D0940}" type="presOf" srcId="{BC772ACE-4B0F-47A3-AD0A-C40C29009D86}" destId="{5B213F45-A7AE-4593-9034-09CA473B4B4E}" srcOrd="0" destOrd="0" presId="urn:microsoft.com/office/officeart/2005/8/layout/radial5"/>
    <dgm:cxn modelId="{CE6086C7-80C9-4CE1-9D1A-A5E60EE38E2D}" srcId="{94C11193-3464-48B5-9468-F2B9A217D445}" destId="{D7D3FD70-D715-47A9-A213-7DA3B8E783C3}" srcOrd="0" destOrd="0" parTransId="{766DE435-C907-403D-9290-DD31E90BC02F}" sibTransId="{A307E684-07E3-429C-8CF2-415B844E1932}"/>
    <dgm:cxn modelId="{7FB15FC6-6F53-47B9-93D2-7713C412DD13}" type="presOf" srcId="{766DE435-C907-403D-9290-DD31E90BC02F}" destId="{D3AE67C2-D8B6-4841-8348-A68ADFA42E51}" srcOrd="0" destOrd="0" presId="urn:microsoft.com/office/officeart/2005/8/layout/radial5"/>
    <dgm:cxn modelId="{6FB98B02-98A5-411D-A7B2-7839B908A11B}" type="presParOf" srcId="{8DF70793-DA28-4FCA-8FED-31D2F6466C4E}" destId="{5009C26E-51F2-45B1-8CED-006B3B761B2F}" srcOrd="0" destOrd="0" presId="urn:microsoft.com/office/officeart/2005/8/layout/radial5"/>
    <dgm:cxn modelId="{6DAD8639-F813-492D-BB63-B39F3BC9CAB0}" type="presParOf" srcId="{8DF70793-DA28-4FCA-8FED-31D2F6466C4E}" destId="{D3AE67C2-D8B6-4841-8348-A68ADFA42E51}" srcOrd="1" destOrd="0" presId="urn:microsoft.com/office/officeart/2005/8/layout/radial5"/>
    <dgm:cxn modelId="{0F858D3B-C627-47E6-AF97-005461DE473E}" type="presParOf" srcId="{D3AE67C2-D8B6-4841-8348-A68ADFA42E51}" destId="{69498F4E-18FB-4F2D-BE6B-F7022E134FC5}" srcOrd="0" destOrd="0" presId="urn:microsoft.com/office/officeart/2005/8/layout/radial5"/>
    <dgm:cxn modelId="{71F36612-C476-4C02-82D6-0BFA09AD8375}" type="presParOf" srcId="{8DF70793-DA28-4FCA-8FED-31D2F6466C4E}" destId="{4339FF1E-7DEB-41C5-992F-4E8A6C1B12F6}" srcOrd="2" destOrd="0" presId="urn:microsoft.com/office/officeart/2005/8/layout/radial5"/>
    <dgm:cxn modelId="{5351C4C6-3CB6-4BD1-87F7-E5392AC01997}" type="presParOf" srcId="{8DF70793-DA28-4FCA-8FED-31D2F6466C4E}" destId="{DB30CCF9-8C5B-44C0-ACC4-530DC040F3EE}" srcOrd="3" destOrd="0" presId="urn:microsoft.com/office/officeart/2005/8/layout/radial5"/>
    <dgm:cxn modelId="{E7BB260C-9721-47E9-A99C-FC21097A2BE3}" type="presParOf" srcId="{DB30CCF9-8C5B-44C0-ACC4-530DC040F3EE}" destId="{D92D051B-5869-4A70-8A38-601A5E6C1244}" srcOrd="0" destOrd="0" presId="urn:microsoft.com/office/officeart/2005/8/layout/radial5"/>
    <dgm:cxn modelId="{A4A52A37-E8D9-42E3-97AD-39A83B439C4B}" type="presParOf" srcId="{8DF70793-DA28-4FCA-8FED-31D2F6466C4E}" destId="{0B16FC24-8741-438C-860D-519CCEB367E4}" srcOrd="4" destOrd="0" presId="urn:microsoft.com/office/officeart/2005/8/layout/radial5"/>
    <dgm:cxn modelId="{F1756FF5-1641-4FCC-9879-FFBDC2E40C93}" type="presParOf" srcId="{8DF70793-DA28-4FCA-8FED-31D2F6466C4E}" destId="{9E223C8E-C37D-45D3-B08D-BF53DD66517C}" srcOrd="5" destOrd="0" presId="urn:microsoft.com/office/officeart/2005/8/layout/radial5"/>
    <dgm:cxn modelId="{6698C2EA-6426-4457-A3EA-1A3F556F3923}" type="presParOf" srcId="{9E223C8E-C37D-45D3-B08D-BF53DD66517C}" destId="{93223095-6E5D-479B-98D5-0C06F9674F68}" srcOrd="0" destOrd="0" presId="urn:microsoft.com/office/officeart/2005/8/layout/radial5"/>
    <dgm:cxn modelId="{0A01471B-F8D5-4598-A645-A77D7D0225EB}" type="presParOf" srcId="{8DF70793-DA28-4FCA-8FED-31D2F6466C4E}" destId="{EC11ABEF-5404-4C6D-860B-EC5DFD0B9ECF}" srcOrd="6" destOrd="0" presId="urn:microsoft.com/office/officeart/2005/8/layout/radial5"/>
    <dgm:cxn modelId="{C7E1BF66-D905-455A-8E6C-D6EB083D40ED}" type="presParOf" srcId="{8DF70793-DA28-4FCA-8FED-31D2F6466C4E}" destId="{50218A7F-E852-430F-AF10-EB17D5D8EF34}" srcOrd="7" destOrd="0" presId="urn:microsoft.com/office/officeart/2005/8/layout/radial5"/>
    <dgm:cxn modelId="{88984671-0302-4F87-9C06-6B25F8679357}" type="presParOf" srcId="{50218A7F-E852-430F-AF10-EB17D5D8EF34}" destId="{26433C44-DD57-4CA0-BC8B-3A4E1E6C76AF}" srcOrd="0" destOrd="0" presId="urn:microsoft.com/office/officeart/2005/8/layout/radial5"/>
    <dgm:cxn modelId="{90B16B27-0CE6-4021-802F-CEB4BE4CB466}" type="presParOf" srcId="{8DF70793-DA28-4FCA-8FED-31D2F6466C4E}" destId="{8CC6E535-A599-46FD-A12A-79FC6F04F6E8}" srcOrd="8" destOrd="0" presId="urn:microsoft.com/office/officeart/2005/8/layout/radial5"/>
    <dgm:cxn modelId="{40658766-BAC8-4820-82A9-09A26A94BE12}" type="presParOf" srcId="{8DF70793-DA28-4FCA-8FED-31D2F6466C4E}" destId="{BAC0318C-999F-4203-B8D3-131CD84C86E4}" srcOrd="9" destOrd="0" presId="urn:microsoft.com/office/officeart/2005/8/layout/radial5"/>
    <dgm:cxn modelId="{FA4A012C-A500-41FF-AE1E-0D5D0AB08DCB}" type="presParOf" srcId="{BAC0318C-999F-4203-B8D3-131CD84C86E4}" destId="{13E720CE-6CAF-43C6-A3FC-C583449C2F02}" srcOrd="0" destOrd="0" presId="urn:microsoft.com/office/officeart/2005/8/layout/radial5"/>
    <dgm:cxn modelId="{83BB6935-BBE7-4719-BD82-65797683B61F}" type="presParOf" srcId="{8DF70793-DA28-4FCA-8FED-31D2F6466C4E}" destId="{5B213F45-A7AE-4593-9034-09CA473B4B4E}" srcOrd="10" destOrd="0" presId="urn:microsoft.com/office/officeart/2005/8/layout/radial5"/>
    <dgm:cxn modelId="{E75FDB63-240F-4B65-B1AE-7411F7C8D659}" type="presParOf" srcId="{8DF70793-DA28-4FCA-8FED-31D2F6466C4E}" destId="{C2AD33DB-BE57-4CC6-B637-59F3E39AE9E7}" srcOrd="11" destOrd="0" presId="urn:microsoft.com/office/officeart/2005/8/layout/radial5"/>
    <dgm:cxn modelId="{318B17A6-77D0-4F6F-84D9-7CAAA901AE44}" type="presParOf" srcId="{C2AD33DB-BE57-4CC6-B637-59F3E39AE9E7}" destId="{72193585-27A1-4593-9BDF-B3E56C8D187A}" srcOrd="0" destOrd="0" presId="urn:microsoft.com/office/officeart/2005/8/layout/radial5"/>
    <dgm:cxn modelId="{FBF04B6D-A2EA-469A-A264-FFE14D88A706}" type="presParOf" srcId="{8DF70793-DA28-4FCA-8FED-31D2F6466C4E}" destId="{64278EB5-9BD9-4A93-83E8-64D36305BA52}" srcOrd="12" destOrd="0" presId="urn:microsoft.com/office/officeart/2005/8/layout/radial5"/>
    <dgm:cxn modelId="{C5BBB19B-08DE-4903-99C7-45DFE3D15AE3}" type="presParOf" srcId="{8DF70793-DA28-4FCA-8FED-31D2F6466C4E}" destId="{49D11117-0B92-4609-9154-5CF6344A81FA}" srcOrd="13" destOrd="0" presId="urn:microsoft.com/office/officeart/2005/8/layout/radial5"/>
    <dgm:cxn modelId="{AFA7A6E1-D657-4EE9-BEAB-980058C926AD}" type="presParOf" srcId="{49D11117-0B92-4609-9154-5CF6344A81FA}" destId="{4960AD53-88D5-422B-83BC-FCBC626C24EF}" srcOrd="0" destOrd="0" presId="urn:microsoft.com/office/officeart/2005/8/layout/radial5"/>
    <dgm:cxn modelId="{EAB5BE47-4FA8-442D-BA0A-60204266E7C4}" type="presParOf" srcId="{8DF70793-DA28-4FCA-8FED-31D2F6466C4E}" destId="{E0CE50FC-4389-4327-B4CD-543FCB75357F}" srcOrd="14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55DD7-5474-48D7-BC5F-2FF50460D267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BF9F8-9FC0-4159-B942-8F8B4E74E8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D341C26-96F3-4CC5-B47C-8C45DE651BE8}" type="datetimeFigureOut">
              <a:rPr lang="en-US" smtClean="0"/>
              <a:pPr/>
              <a:t>12/19/2010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BDD5629-1C3F-4EDE-A8ED-1B986DDDA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914400"/>
            <a:ext cx="5105400" cy="286816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BAHAN BANTU MENGAJAR </a:t>
            </a:r>
            <a:br>
              <a:rPr lang="en-US" dirty="0" smtClean="0"/>
            </a:br>
            <a:r>
              <a:rPr lang="en-US" dirty="0" smtClean="0"/>
              <a:t>SAINS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886200"/>
            <a:ext cx="5114778" cy="178704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000" u="sng" dirty="0" smtClean="0"/>
              <a:t>DISEDIAKAN OLEH :</a:t>
            </a:r>
          </a:p>
          <a:p>
            <a:pPr algn="ctr"/>
            <a:r>
              <a:rPr lang="en-US" sz="2000" dirty="0" smtClean="0"/>
              <a:t>MOHD FAUZEE BIN MD ALI</a:t>
            </a:r>
          </a:p>
          <a:p>
            <a:pPr algn="ctr"/>
            <a:r>
              <a:rPr lang="en-US" sz="2000" dirty="0" smtClean="0"/>
              <a:t>NURUL ASWANIE BT AWANG @ </a:t>
            </a:r>
            <a:r>
              <a:rPr lang="en-US" sz="2000" dirty="0" smtClean="0"/>
              <a:t>HASHIM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(PISMP PK 1 &amp; 2 SEMESTER 5) 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484632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Mengikut</a:t>
            </a:r>
            <a:r>
              <a:rPr lang="en-US" dirty="0" smtClean="0"/>
              <a:t> Charles F. Hoban, James D. Finn </a:t>
            </a:r>
            <a:r>
              <a:rPr lang="en-US" dirty="0" err="1" smtClean="0"/>
              <a:t>dan</a:t>
            </a:r>
            <a:r>
              <a:rPr lang="en-US" dirty="0" smtClean="0"/>
              <a:t> Edgar Dale ( 1964 : 65 ) </a:t>
            </a:r>
            <a:r>
              <a:rPr lang="en-US" dirty="0" err="1" smtClean="0"/>
              <a:t>kepentingan</a:t>
            </a:r>
            <a:r>
              <a:rPr lang="en-US" dirty="0" smtClean="0"/>
              <a:t> BBM </a:t>
            </a:r>
            <a:r>
              <a:rPr lang="en-US" dirty="0" err="1" smtClean="0"/>
              <a:t>bolehlah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BBM </a:t>
            </a:r>
            <a:r>
              <a:rPr lang="en-US" sz="2600" dirty="0" err="1" smtClean="0">
                <a:solidFill>
                  <a:schemeClr val="tx1"/>
                </a:solidFill>
              </a:rPr>
              <a:t>menyediakan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satu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asas</a:t>
            </a:r>
            <a:r>
              <a:rPr lang="en-US" sz="2600" dirty="0" smtClean="0">
                <a:solidFill>
                  <a:schemeClr val="tx1"/>
                </a:solidFill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</a:rPr>
              <a:t>kuat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untuk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sesuatu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konsep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600" dirty="0" err="1" smtClean="0">
                <a:solidFill>
                  <a:schemeClr val="tx1"/>
                </a:solidFill>
              </a:rPr>
              <a:t>Sebagai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daya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penarik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penting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kepada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seseorang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pelajar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600" dirty="0" err="1" smtClean="0">
                <a:solidFill>
                  <a:schemeClr val="tx1"/>
                </a:solidFill>
              </a:rPr>
              <a:t>Dapat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menghasilkan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pembelajaran</a:t>
            </a:r>
            <a:r>
              <a:rPr lang="en-US" sz="2600" dirty="0" smtClean="0">
                <a:solidFill>
                  <a:schemeClr val="tx1"/>
                </a:solidFill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</a:rPr>
              <a:t>lebih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kekal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600" dirty="0" err="1" smtClean="0">
                <a:solidFill>
                  <a:schemeClr val="tx1"/>
                </a:solidFill>
              </a:rPr>
              <a:t>Memberi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pengalaman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sebenar</a:t>
            </a:r>
            <a:r>
              <a:rPr lang="en-US" sz="2600" dirty="0" smtClean="0">
                <a:solidFill>
                  <a:schemeClr val="tx1"/>
                </a:solidFill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</a:rPr>
              <a:t>boleh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merangsangkan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aktiviti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sendiri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di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kalangan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pelajar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endParaRPr lang="en-US" sz="26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membina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berterusan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bergerak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pemahaman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perbendaharaan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pelajar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menjadikan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pembelajaran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beragam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Kamarudin</a:t>
            </a:r>
            <a:r>
              <a:rPr lang="en-US" dirty="0" smtClean="0"/>
              <a:t> </a:t>
            </a:r>
            <a:r>
              <a:rPr lang="en-US" dirty="0" err="1" smtClean="0"/>
              <a:t>Hj</a:t>
            </a:r>
            <a:r>
              <a:rPr lang="en-US" dirty="0" smtClean="0"/>
              <a:t>. </a:t>
            </a:r>
            <a:r>
              <a:rPr lang="en-US" dirty="0" err="1" smtClean="0"/>
              <a:t>Husin</a:t>
            </a:r>
            <a:r>
              <a:rPr lang="en-US" dirty="0" smtClean="0"/>
              <a:t> ( 1988: 242)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BBM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rangsangan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minat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murid-muird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Menyediakan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kukuh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kefahaman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corak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mengurangkan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gerak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balas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lisan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diperlukan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murid-murid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Membekalkan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pembelajaran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menjadikan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pembelajaran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kekal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err="1" smtClean="0">
                <a:solidFill>
                  <a:schemeClr val="tx1"/>
                </a:solidFill>
              </a:rPr>
              <a:t>Menyediakan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diperolehi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cara-cara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lain, </a:t>
            </a:r>
            <a:r>
              <a:rPr lang="en-US" dirty="0" err="1" smtClean="0">
                <a:solidFill>
                  <a:schemeClr val="tx1"/>
                </a:solidFill>
              </a:rPr>
              <a:t>menjadikan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pembelajaran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murid-murid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beragam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kefahaman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mempercepatkan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perbendaharaan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kata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mendorong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murid-murid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menyiasat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demikian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menambahkan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bacaan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murid-murid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kegunaan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7315200" cy="6075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sesuai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perkara-perkara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</a:p>
          <a:p>
            <a:r>
              <a:rPr lang="en-US" dirty="0" smtClean="0"/>
              <a:t>a)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matlamat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</a:p>
          <a:p>
            <a:r>
              <a:rPr lang="en-US" dirty="0" smtClean="0"/>
              <a:t>b) </a:t>
            </a:r>
            <a:r>
              <a:rPr lang="en-US" dirty="0" err="1" smtClean="0"/>
              <a:t>Pendekatan</a:t>
            </a:r>
            <a:r>
              <a:rPr lang="en-US" dirty="0" smtClean="0"/>
              <a:t>, </a:t>
            </a:r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c)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d)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e)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2.mencabar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bahan-bahan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3.menepati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menepati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mestilah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4.menarik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Reka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; </a:t>
            </a:r>
            <a:r>
              <a:rPr lang="en-US" dirty="0" err="1" smtClean="0"/>
              <a:t>peta</a:t>
            </a:r>
            <a:r>
              <a:rPr lang="en-US" dirty="0" smtClean="0"/>
              <a:t>, </a:t>
            </a:r>
            <a:r>
              <a:rPr lang="en-US" dirty="0" err="1" smtClean="0"/>
              <a:t>lukisan</a:t>
            </a:r>
            <a:r>
              <a:rPr lang="en-US" dirty="0" smtClean="0"/>
              <a:t>, </a:t>
            </a:r>
            <a:r>
              <a:rPr lang="en-US" dirty="0" err="1" smtClean="0"/>
              <a:t>carta</a:t>
            </a:r>
            <a:r>
              <a:rPr lang="en-US" dirty="0" smtClean="0"/>
              <a:t>, </a:t>
            </a:r>
            <a:r>
              <a:rPr lang="en-US" dirty="0" err="1" smtClean="0"/>
              <a:t>jadual</a:t>
            </a:r>
            <a:r>
              <a:rPr lang="en-US" dirty="0" smtClean="0"/>
              <a:t>, </a:t>
            </a:r>
            <a:r>
              <a:rPr lang="en-US" dirty="0" err="1" smtClean="0"/>
              <a:t>graf</a:t>
            </a:r>
            <a:r>
              <a:rPr lang="en-US" dirty="0" smtClean="0"/>
              <a:t>, rajah,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kartun</a:t>
            </a:r>
            <a:r>
              <a:rPr lang="en-US" dirty="0" smtClean="0"/>
              <a:t> </a:t>
            </a:r>
            <a:r>
              <a:rPr lang="en-US" dirty="0" err="1" smtClean="0"/>
              <a:t>mestilah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berhampiran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memydahkan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Saiz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saiz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entury Gothic" pitchFamily="34" charset="0"/>
              </a:rPr>
              <a:t>Atan</a:t>
            </a:r>
            <a:r>
              <a:rPr lang="en-US" dirty="0" smtClean="0">
                <a:latin typeface="Century Gothic" pitchFamily="34" charset="0"/>
              </a:rPr>
              <a:t> Long (1982 : 174) </a:t>
            </a:r>
            <a:r>
              <a:rPr lang="en-US" dirty="0" err="1" smtClean="0">
                <a:latin typeface="Century Gothic" pitchFamily="34" charset="0"/>
              </a:rPr>
              <a:t>berpendapat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bahan-bahan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pengajaran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alat</a:t>
            </a:r>
            <a:r>
              <a:rPr lang="en-US" dirty="0" smtClean="0">
                <a:latin typeface="Century Gothic" pitchFamily="34" charset="0"/>
              </a:rPr>
              <a:t> bantu </a:t>
            </a:r>
            <a:r>
              <a:rPr lang="en-US" dirty="0" err="1" smtClean="0">
                <a:latin typeface="Century Gothic" pitchFamily="34" charset="0"/>
              </a:rPr>
              <a:t>mengajar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ada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berbagai</a:t>
            </a:r>
            <a:r>
              <a:rPr lang="en-US" dirty="0" smtClean="0">
                <a:latin typeface="Century Gothic" pitchFamily="34" charset="0"/>
              </a:rPr>
              <a:t>-</a:t>
            </a:r>
            <a:r>
              <a:rPr lang="en-US" dirty="0" err="1" smtClean="0">
                <a:latin typeface="Century Gothic" pitchFamily="34" charset="0"/>
              </a:rPr>
              <a:t>bagai</a:t>
            </a:r>
            <a:r>
              <a:rPr lang="en-US" dirty="0" smtClean="0">
                <a:latin typeface="Century Gothic" pitchFamily="34" charset="0"/>
              </a:rPr>
              <a:t>.</a:t>
            </a:r>
          </a:p>
          <a:p>
            <a:r>
              <a:rPr lang="en-US" dirty="0" err="1" smtClean="0">
                <a:latin typeface="Century Gothic" pitchFamily="34" charset="0"/>
              </a:rPr>
              <a:t>Bahan</a:t>
            </a:r>
            <a:r>
              <a:rPr lang="en-US" dirty="0" smtClean="0">
                <a:latin typeface="Century Gothic" pitchFamily="34" charset="0"/>
              </a:rPr>
              <a:t>-</a:t>
            </a:r>
            <a:r>
              <a:rPr lang="en-US" dirty="0" err="1" smtClean="0">
                <a:latin typeface="Century Gothic" pitchFamily="34" charset="0"/>
              </a:rPr>
              <a:t>bahan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itu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mungkin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dalam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bentuk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buku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carta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atau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slaid</a:t>
            </a:r>
            <a:r>
              <a:rPr lang="en-US" dirty="0" smtClean="0">
                <a:latin typeface="Century Gothic" pitchFamily="34" charset="0"/>
              </a:rPr>
              <a:t> yang </a:t>
            </a:r>
            <a:r>
              <a:rPr lang="en-US" dirty="0" err="1" smtClean="0">
                <a:latin typeface="Century Gothic" pitchFamily="34" charset="0"/>
              </a:rPr>
              <a:t>dipancarkan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pada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layar</a:t>
            </a:r>
            <a:r>
              <a:rPr lang="en-US" dirty="0" smtClean="0">
                <a:latin typeface="Century Gothic" pitchFamily="34" charset="0"/>
              </a:rPr>
              <a:t>. 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Alat-alat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</a:rPr>
              <a:t>yang </a:t>
            </a:r>
            <a:r>
              <a:rPr lang="en-US" dirty="0" err="1" smtClean="0">
                <a:latin typeface="Century Gothic" pitchFamily="34" charset="0"/>
              </a:rPr>
              <a:t>menyokong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penyampaian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pembelajaran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diberi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nama</a:t>
            </a:r>
            <a:r>
              <a:rPr lang="en-US" dirty="0" smtClean="0">
                <a:latin typeface="Century Gothic" pitchFamily="34" charset="0"/>
              </a:rPr>
              <a:t> ‘</a:t>
            </a:r>
            <a:r>
              <a:rPr lang="en-US" dirty="0" err="1" smtClean="0">
                <a:latin typeface="Century Gothic" pitchFamily="34" charset="0"/>
              </a:rPr>
              <a:t>alat</a:t>
            </a:r>
            <a:r>
              <a:rPr lang="en-US" dirty="0" smtClean="0">
                <a:latin typeface="Century Gothic" pitchFamily="34" charset="0"/>
              </a:rPr>
              <a:t> bantu </a:t>
            </a:r>
            <a:r>
              <a:rPr lang="en-US" dirty="0" err="1" smtClean="0">
                <a:latin typeface="Century Gothic" pitchFamily="34" charset="0"/>
              </a:rPr>
              <a:t>mengajar</a:t>
            </a:r>
            <a:r>
              <a:rPr lang="en-US" dirty="0" smtClean="0">
                <a:latin typeface="Century Gothic" pitchFamily="34" charset="0"/>
              </a:rPr>
              <a:t>’ </a:t>
            </a:r>
            <a:endParaRPr lang="en-US" dirty="0" smtClean="0">
              <a:latin typeface="Century Gothic" pitchFamily="34" charset="0"/>
            </a:endParaRPr>
          </a:p>
          <a:p>
            <a:pPr>
              <a:buNone/>
            </a:pPr>
            <a:r>
              <a:rPr lang="en-US" dirty="0" smtClean="0">
                <a:latin typeface="Century Gothic" pitchFamily="34" charset="0"/>
              </a:rPr>
              <a:t>	</a:t>
            </a:r>
            <a:r>
              <a:rPr lang="en-US" dirty="0" smtClean="0">
                <a:latin typeface="Century Gothic" pitchFamily="34" charset="0"/>
              </a:rPr>
              <a:t>				</a:t>
            </a:r>
            <a:r>
              <a:rPr lang="en-US" dirty="0" smtClean="0">
                <a:latin typeface="Century Gothic" pitchFamily="34" charset="0"/>
              </a:rPr>
              <a:t>(</a:t>
            </a:r>
            <a:r>
              <a:rPr lang="en-US" dirty="0" smtClean="0">
                <a:latin typeface="Century Gothic" pitchFamily="34" charset="0"/>
              </a:rPr>
              <a:t>Ab. </a:t>
            </a:r>
            <a:r>
              <a:rPr lang="en-US" dirty="0" err="1" smtClean="0">
                <a:latin typeface="Century Gothic" pitchFamily="34" charset="0"/>
              </a:rPr>
              <a:t>Rahman</a:t>
            </a:r>
            <a:r>
              <a:rPr lang="en-US" dirty="0" smtClean="0">
                <a:latin typeface="Century Gothic" pitchFamily="34" charset="0"/>
              </a:rPr>
              <a:t>, 1988).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sahaja</a:t>
            </a:r>
            <a:r>
              <a:rPr lang="en-US" dirty="0" smtClean="0"/>
              <a:t> </a:t>
            </a:r>
            <a:r>
              <a:rPr lang="en-US" dirty="0" err="1" smtClean="0"/>
              <a:t>menghiasi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manifestasi</a:t>
            </a:r>
            <a:r>
              <a:rPr lang="en-US" dirty="0" smtClean="0"/>
              <a:t> visual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mengukuhkan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Kualiti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dijilid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arahan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Jimat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dibeli,tidak</a:t>
            </a:r>
            <a:r>
              <a:rPr lang="en-US" dirty="0" smtClean="0"/>
              <a:t> </a:t>
            </a:r>
            <a:r>
              <a:rPr lang="en-US" dirty="0" err="1" smtClean="0"/>
              <a:t>semestinya</a:t>
            </a:r>
            <a:r>
              <a:rPr lang="en-US" dirty="0" smtClean="0"/>
              <a:t> </a:t>
            </a:r>
            <a:r>
              <a:rPr lang="en-US" dirty="0" err="1" smtClean="0"/>
              <a:t>mahal.sebaliknya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kreativiti</a:t>
            </a:r>
            <a:r>
              <a:rPr lang="en-US" dirty="0" smtClean="0"/>
              <a:t> guru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terbuang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 err="1" smtClean="0"/>
              <a:t>praktikal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Bahan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praktikal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guru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sebenar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tahan</a:t>
            </a:r>
            <a:r>
              <a:rPr lang="en-US" dirty="0" smtClean="0"/>
              <a:t> </a:t>
            </a:r>
            <a:r>
              <a:rPr lang="en-US" dirty="0" err="1" smtClean="0"/>
              <a:t>lasak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kali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lain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yang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a)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</a:t>
            </a:r>
            <a:r>
              <a:rPr lang="en-US" dirty="0" smtClean="0"/>
              <a:t>)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c</a:t>
            </a:r>
            <a:r>
              <a:rPr lang="en-US" dirty="0" smtClean="0"/>
              <a:t>)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yang </a:t>
            </a:r>
            <a:r>
              <a:rPr lang="en-US" dirty="0" err="1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d</a:t>
            </a:r>
            <a:r>
              <a:rPr lang="en-US" dirty="0" smtClean="0"/>
              <a:t>) </a:t>
            </a:r>
            <a:r>
              <a:rPr lang="en-US" dirty="0" err="1" smtClean="0"/>
              <a:t>Maklumat</a:t>
            </a:r>
            <a:r>
              <a:rPr lang="en-US" dirty="0" smtClean="0"/>
              <a:t> yang </a:t>
            </a:r>
            <a:r>
              <a:rPr lang="en-US" dirty="0" err="1" smtClean="0"/>
              <a:t>kemaskini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</a:t>
            </a:r>
            <a:r>
              <a:rPr lang="en-US" dirty="0" smtClean="0"/>
              <a:t>) </a:t>
            </a:r>
            <a:r>
              <a:rPr lang="en-US" dirty="0" err="1" smtClean="0"/>
              <a:t>Perbendaharaan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 smtClean="0"/>
              <a:t>)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diperakui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7.Mudah </a:t>
            </a:r>
            <a:r>
              <a:rPr lang="en-US" dirty="0" err="1" smtClean="0"/>
              <a:t>alih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sentiasa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,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kemana-mana,dan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lain </a:t>
            </a:r>
            <a:r>
              <a:rPr lang="en-US" dirty="0" err="1" smtClean="0"/>
              <a:t>semestinya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iaitu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komunikatif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,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kemahiran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entury Gothic" pitchFamily="34" charset="0"/>
              </a:rPr>
              <a:t>Isi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kandungannya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berguna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penting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kepada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pelajar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Ia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menarik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minat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pelajar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Ia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berhubung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terus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dengan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objektif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khusus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atau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aktiviti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menyelesaikan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masalah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Isi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kandungan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persembahannya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sesuai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dengan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keadaan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nilai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semasa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Kualiti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teknikal</a:t>
            </a:r>
            <a:r>
              <a:rPr lang="en-US" dirty="0" smtClean="0">
                <a:latin typeface="Century Gothic" pitchFamily="34" charset="0"/>
              </a:rPr>
              <a:t> yang </a:t>
            </a:r>
            <a:r>
              <a:rPr lang="en-US" dirty="0" err="1" smtClean="0">
                <a:latin typeface="Century Gothic" pitchFamily="34" charset="0"/>
              </a:rPr>
              <a:t>memuaskan</a:t>
            </a:r>
            <a:r>
              <a:rPr lang="en-US" dirty="0" smtClean="0">
                <a:latin typeface="Century Gothic" pitchFamily="34" charset="0"/>
              </a:rPr>
              <a:t>. </a:t>
            </a:r>
            <a:r>
              <a:rPr lang="en-US" dirty="0" err="1" smtClean="0">
                <a:latin typeface="Century Gothic" pitchFamily="34" charset="0"/>
              </a:rPr>
              <a:t>Imej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jelas,pergerakan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warna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kesan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khas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digunakan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secara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kreatif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betul</a:t>
            </a:r>
            <a:endParaRPr lang="en-US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670560"/>
          </a:xfrm>
        </p:spPr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Century Gothic" pitchFamily="34" charset="0"/>
              </a:rPr>
              <a:t>Bahan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tersebut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telah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pernah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diuji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Alat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itu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tidak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semestinya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mahal</a:t>
            </a:r>
            <a:r>
              <a:rPr lang="en-US" dirty="0" smtClean="0">
                <a:latin typeface="Century Gothic" pitchFamily="34" charset="0"/>
              </a:rPr>
              <a:t>. </a:t>
            </a:r>
            <a:r>
              <a:rPr lang="en-US" dirty="0" err="1" smtClean="0">
                <a:latin typeface="Century Gothic" pitchFamily="34" charset="0"/>
              </a:rPr>
              <a:t>Ia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dibuat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oleh</a:t>
            </a:r>
            <a:r>
              <a:rPr lang="en-US" dirty="0" smtClean="0">
                <a:latin typeface="Century Gothic" pitchFamily="34" charset="0"/>
              </a:rPr>
              <a:t> guru </a:t>
            </a:r>
            <a:r>
              <a:rPr lang="en-US" dirty="0" err="1" smtClean="0">
                <a:latin typeface="Century Gothic" pitchFamily="34" charset="0"/>
              </a:rPr>
              <a:t>sahaja</a:t>
            </a:r>
            <a:r>
              <a:rPr lang="en-US" dirty="0" smtClean="0">
                <a:latin typeface="Century Gothic" pitchFamily="34" charset="0"/>
              </a:rPr>
              <a:t>. </a:t>
            </a:r>
            <a:r>
              <a:rPr lang="en-US" dirty="0" err="1" smtClean="0">
                <a:latin typeface="Century Gothic" pitchFamily="34" charset="0"/>
              </a:rPr>
              <a:t>Pembuatan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alatan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ini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menunjukkan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daya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kreatif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seseorang</a:t>
            </a:r>
            <a:r>
              <a:rPr lang="en-US" dirty="0" smtClean="0">
                <a:latin typeface="Century Gothic" pitchFamily="34" charset="0"/>
              </a:rPr>
              <a:t> guru</a:t>
            </a:r>
          </a:p>
          <a:p>
            <a:r>
              <a:rPr lang="en-US" dirty="0" err="1" smtClean="0">
                <a:latin typeface="Century Gothic" pitchFamily="34" charset="0"/>
              </a:rPr>
              <a:t>Mudah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digunakan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Mudah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didapati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digunakan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untuk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lebih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daripada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satu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mata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pelajaran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dibawa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ke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mana-mana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sahaja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Ringan</a:t>
            </a:r>
            <a:endParaRPr lang="en-US" dirty="0" smtClean="0">
              <a:latin typeface="Century Gothic" pitchFamily="34" charset="0"/>
            </a:endParaRPr>
          </a:p>
          <a:p>
            <a:pPr>
              <a:buNone/>
            </a:pP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624840"/>
          </a:xfrm>
        </p:spPr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029200"/>
          </a:xfrm>
        </p:spPr>
        <p:txBody>
          <a:bodyPr/>
          <a:lstStyle/>
          <a:p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dibawa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ke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mana-mana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Tidak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terlalu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besar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atau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berat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Alat</a:t>
            </a:r>
            <a:r>
              <a:rPr lang="en-US" dirty="0" smtClean="0">
                <a:latin typeface="Century Gothic" pitchFamily="34" charset="0"/>
              </a:rPr>
              <a:t> yang </a:t>
            </a:r>
            <a:r>
              <a:rPr lang="en-US" dirty="0" err="1" smtClean="0">
                <a:latin typeface="Century Gothic" pitchFamily="34" charset="0"/>
              </a:rPr>
              <a:t>digunakan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diganti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dengan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senang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murah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jika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rosak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Senang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untuk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disimpan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Boleh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digunakan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berkali</a:t>
            </a:r>
            <a:r>
              <a:rPr lang="en-US" dirty="0" smtClean="0">
                <a:latin typeface="Century Gothic" pitchFamily="34" charset="0"/>
              </a:rPr>
              <a:t>-kali</a:t>
            </a:r>
          </a:p>
          <a:p>
            <a:r>
              <a:rPr lang="en-US" dirty="0" err="1" smtClean="0">
                <a:latin typeface="Century Gothic" pitchFamily="34" charset="0"/>
              </a:rPr>
              <a:t>Tidak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merbahaya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Keterangan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isi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kandungan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tepat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tidak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membosankan</a:t>
            </a:r>
            <a:endParaRPr lang="en-US" dirty="0" smtClean="0">
              <a:latin typeface="Century Gothic" pitchFamily="34" charset="0"/>
            </a:endParaRPr>
          </a:p>
          <a:p>
            <a:r>
              <a:rPr lang="en-US" dirty="0" err="1" smtClean="0">
                <a:latin typeface="Century Gothic" pitchFamily="34" charset="0"/>
              </a:rPr>
              <a:t>Dapat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menarik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minat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imaginasi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perasaan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pelajar</a:t>
            </a:r>
            <a:endParaRPr lang="en-US" dirty="0" smtClean="0">
              <a:latin typeface="Century Gothic" pitchFamily="34" charset="0"/>
            </a:endParaRPr>
          </a:p>
          <a:p>
            <a:pPr>
              <a:buNone/>
            </a:pP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057400"/>
            <a:ext cx="5715000" cy="1905000"/>
          </a:xfrm>
        </p:spPr>
        <p:txBody>
          <a:bodyPr>
            <a:normAutofit/>
          </a:bodyPr>
          <a:lstStyle/>
          <a:p>
            <a:r>
              <a:rPr lang="en-US" sz="8800" dirty="0" smtClean="0"/>
              <a:t>SEKIAN…..</a:t>
            </a:r>
            <a:endParaRPr lang="en-US" sz="8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JENIS-JENIS BAHAN BANTU MENGAJAR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52400" y="1524000"/>
            <a:ext cx="784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dirty="0" err="1" smtClean="0">
                <a:latin typeface="Century Gothic" pitchFamily="34" charset="0"/>
              </a:rPr>
              <a:t>Secara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umum</a:t>
            </a:r>
            <a:r>
              <a:rPr lang="en-US" sz="2800" dirty="0" smtClean="0">
                <a:latin typeface="Century Gothic" pitchFamily="34" charset="0"/>
              </a:rPr>
              <a:t>, </a:t>
            </a:r>
            <a:r>
              <a:rPr lang="en-US" sz="2800" dirty="0" err="1" smtClean="0">
                <a:latin typeface="Century Gothic" pitchFamily="34" charset="0"/>
              </a:rPr>
              <a:t>bbm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dibahagikan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kepada</a:t>
            </a:r>
            <a:r>
              <a:rPr lang="en-US" sz="2800" dirty="0" smtClean="0">
                <a:latin typeface="Century Gothic" pitchFamily="34" charset="0"/>
              </a:rPr>
              <a:t>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Hanapiah</a:t>
            </a:r>
            <a:r>
              <a:rPr lang="en-US" dirty="0" smtClean="0"/>
              <a:t> </a:t>
            </a:r>
            <a:r>
              <a:rPr lang="en-US" dirty="0" err="1" smtClean="0"/>
              <a:t>Sudin</a:t>
            </a:r>
            <a:r>
              <a:rPr lang="en-US" dirty="0" smtClean="0"/>
              <a:t> ( 1979: 51-52 )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Khairiah</a:t>
            </a:r>
            <a:r>
              <a:rPr lang="en-US" dirty="0" smtClean="0"/>
              <a:t> Ahmad ( 1980-13 ) </a:t>
            </a:r>
            <a:r>
              <a:rPr lang="en-US" dirty="0" err="1" smtClean="0"/>
              <a:t>mengkelaskan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iaitu</a:t>
            </a:r>
            <a:r>
              <a:rPr lang="en-US" dirty="0" smtClean="0"/>
              <a:t> “</a:t>
            </a:r>
            <a:r>
              <a:rPr lang="en-US" dirty="0" err="1" smtClean="0"/>
              <a:t>sof</a:t>
            </a:r>
            <a:r>
              <a:rPr lang="en-US" dirty="0" smtClean="0"/>
              <a:t> </a:t>
            </a:r>
            <a:r>
              <a:rPr lang="en-US" dirty="0" err="1" smtClean="0"/>
              <a:t>tware</a:t>
            </a:r>
            <a:r>
              <a:rPr lang="en-US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“ hardware”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 </a:t>
            </a:r>
            <a:r>
              <a:rPr lang="en-US" dirty="0" err="1" smtClean="0"/>
              <a:t>mengenai</a:t>
            </a:r>
            <a:r>
              <a:rPr lang="en-US" dirty="0" smtClean="0"/>
              <a:t> BBM,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takrif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keseluruhannya</a:t>
            </a:r>
            <a:r>
              <a:rPr lang="en-US" dirty="0" smtClean="0"/>
              <a:t> </a:t>
            </a:r>
            <a:r>
              <a:rPr lang="en-US" dirty="0" err="1" smtClean="0"/>
              <a:t>ramai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menyetujui</a:t>
            </a:r>
            <a:r>
              <a:rPr lang="en-US" dirty="0" smtClean="0"/>
              <a:t> </a:t>
            </a:r>
            <a:r>
              <a:rPr lang="en-US" dirty="0" err="1" smtClean="0"/>
              <a:t>bahawa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BBM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penglihatan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.”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</a:t>
            </a:r>
            <a:r>
              <a:rPr lang="en-US" dirty="0" err="1" smtClean="0"/>
              <a:t>Ngui</a:t>
            </a:r>
            <a:r>
              <a:rPr lang="en-US" dirty="0" smtClean="0"/>
              <a:t> </a:t>
            </a:r>
            <a:r>
              <a:rPr lang="en-US" dirty="0" err="1" smtClean="0"/>
              <a:t>Kuen</a:t>
            </a:r>
            <a:r>
              <a:rPr lang="en-US" dirty="0" smtClean="0"/>
              <a:t> Sang (1981: 35 )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 BBM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pelbagai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, </a:t>
            </a:r>
            <a:r>
              <a:rPr lang="en-US" dirty="0" err="1" smtClean="0"/>
              <a:t>carta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dibubuh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slaid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dipancarkan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skrin</a:t>
            </a:r>
            <a:r>
              <a:rPr lang="en-US" dirty="0" smtClean="0"/>
              <a:t>. </a:t>
            </a:r>
            <a:r>
              <a:rPr lang="en-US" dirty="0" err="1" smtClean="0"/>
              <a:t>Alat-alat</a:t>
            </a:r>
            <a:r>
              <a:rPr lang="en-US" dirty="0" smtClean="0"/>
              <a:t> </a:t>
            </a:r>
            <a:r>
              <a:rPr lang="en-US" dirty="0" err="1" smtClean="0"/>
              <a:t>penyampaiannya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BBM.”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Atan</a:t>
            </a:r>
            <a:r>
              <a:rPr lang="en-US" dirty="0" smtClean="0"/>
              <a:t> </a:t>
            </a:r>
            <a:r>
              <a:rPr lang="en-US" dirty="0" smtClean="0"/>
              <a:t>Long ( 1982: 174 )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 </a:t>
            </a:r>
            <a:r>
              <a:rPr lang="en-US" dirty="0" smtClean="0"/>
              <a:t>…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komunikatif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memperolehi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yang </a:t>
            </a:r>
            <a:r>
              <a:rPr lang="en-US" dirty="0" err="1" smtClean="0"/>
              <a:t>berfaedah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kemantapan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.”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Thomas, </a:t>
            </a:r>
            <a:r>
              <a:rPr lang="en-US" dirty="0" err="1" smtClean="0"/>
              <a:t>R.Murray</a:t>
            </a:r>
            <a:r>
              <a:rPr lang="en-US" dirty="0" smtClean="0"/>
              <a:t>, </a:t>
            </a:r>
            <a:r>
              <a:rPr lang="en-US" dirty="0" err="1" smtClean="0"/>
              <a:t>Swartout</a:t>
            </a:r>
            <a:r>
              <a:rPr lang="en-US" dirty="0" smtClean="0"/>
              <a:t>, Sherwin G ( 1963)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584613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pendapat-pendapat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bolehlah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bahawa</a:t>
            </a:r>
            <a:r>
              <a:rPr lang="en-US" dirty="0" smtClean="0"/>
              <a:t> BBM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dibahagikan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menggunakan</a:t>
            </a:r>
            <a:r>
              <a:rPr lang="en-US" dirty="0" smtClean="0">
                <a:solidFill>
                  <a:schemeClr val="tx1"/>
                </a:solidFill>
              </a:rPr>
              <a:t> media </a:t>
            </a:r>
            <a:r>
              <a:rPr lang="en-US" dirty="0" err="1" smtClean="0">
                <a:solidFill>
                  <a:schemeClr val="tx1"/>
                </a:solidFill>
              </a:rPr>
              <a:t>elektronik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pelajaran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filem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jalur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slaid</a:t>
            </a:r>
            <a:r>
              <a:rPr lang="en-US" dirty="0" smtClean="0">
                <a:solidFill>
                  <a:schemeClr val="tx1"/>
                </a:solidFill>
              </a:rPr>
              <a:t>, overhead </a:t>
            </a:r>
            <a:r>
              <a:rPr lang="en-US" dirty="0" err="1" smtClean="0">
                <a:solidFill>
                  <a:schemeClr val="tx1"/>
                </a:solidFill>
              </a:rPr>
              <a:t>projektor</a:t>
            </a:r>
            <a:r>
              <a:rPr lang="en-US" dirty="0" smtClean="0">
                <a:solidFill>
                  <a:schemeClr val="tx1"/>
                </a:solidFill>
              </a:rPr>
              <a:t> (OHP), pita video, radio, pita </a:t>
            </a:r>
            <a:r>
              <a:rPr lang="en-US" dirty="0" err="1" smtClean="0">
                <a:solidFill>
                  <a:schemeClr val="tx1"/>
                </a:solidFill>
              </a:rPr>
              <a:t>rakaman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piring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hitam</a:t>
            </a:r>
            <a:r>
              <a:rPr lang="en-US" dirty="0" smtClean="0">
                <a:solidFill>
                  <a:schemeClr val="tx1"/>
                </a:solidFill>
              </a:rPr>
              <a:t>, CD , </a:t>
            </a:r>
            <a:r>
              <a:rPr lang="en-US" dirty="0" err="1" smtClean="0">
                <a:solidFill>
                  <a:schemeClr val="tx1"/>
                </a:solidFill>
              </a:rPr>
              <a:t>komputer,radio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kaset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televisyen</a:t>
            </a:r>
            <a:r>
              <a:rPr lang="en-US" dirty="0" smtClean="0">
                <a:solidFill>
                  <a:schemeClr val="tx1"/>
                </a:solidFill>
              </a:rPr>
              <a:t>, internet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sebagainya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menggunakan</a:t>
            </a:r>
            <a:r>
              <a:rPr lang="en-US" dirty="0" smtClean="0">
                <a:solidFill>
                  <a:schemeClr val="tx1"/>
                </a:solidFill>
              </a:rPr>
              <a:t> media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elektronik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gambar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carta</a:t>
            </a:r>
            <a:r>
              <a:rPr lang="en-US" dirty="0" smtClean="0">
                <a:solidFill>
                  <a:schemeClr val="tx1"/>
                </a:solidFill>
              </a:rPr>
              <a:t>, model, </a:t>
            </a:r>
            <a:r>
              <a:rPr lang="en-US" dirty="0" err="1" smtClean="0">
                <a:solidFill>
                  <a:schemeClr val="tx1"/>
                </a:solidFill>
              </a:rPr>
              <a:t>surat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khabar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hitam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putih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flanel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papan</a:t>
            </a:r>
            <a:r>
              <a:rPr lang="en-US" dirty="0" smtClean="0">
                <a:solidFill>
                  <a:schemeClr val="tx1"/>
                </a:solidFill>
              </a:rPr>
              <a:t> magnet, </a:t>
            </a:r>
            <a:r>
              <a:rPr lang="en-US" dirty="0" err="1" smtClean="0">
                <a:solidFill>
                  <a:schemeClr val="tx1"/>
                </a:solidFill>
              </a:rPr>
              <a:t>kad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kad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imbasan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buku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sebagainya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bercorak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pengalaman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en-US" dirty="0" err="1" smtClean="0">
                <a:solidFill>
                  <a:schemeClr val="tx1"/>
                </a:solidFill>
              </a:rPr>
              <a:t>saperti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lakonan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lawatan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projek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pameran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maujud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realia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sebagainya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bantu </a:t>
            </a:r>
            <a:r>
              <a:rPr lang="en-US" dirty="0" err="1" smtClean="0"/>
              <a:t>mengajar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</a:t>
            </a:r>
            <a:r>
              <a:rPr lang="en-US" dirty="0" err="1" smtClean="0"/>
              <a:t>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smtClean="0"/>
              <a:t>guru</a:t>
            </a:r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guru </a:t>
            </a:r>
            <a:endParaRPr lang="en-US" dirty="0" smtClean="0"/>
          </a:p>
          <a:p>
            <a:r>
              <a:rPr lang="en-US" dirty="0" err="1" smtClean="0"/>
              <a:t>Murid-murid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smtClean="0"/>
              <a:t>guru</a:t>
            </a:r>
            <a:endParaRPr lang="en-US" dirty="0" smtClean="0"/>
          </a:p>
          <a:p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murid-murid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betul</a:t>
            </a:r>
            <a:endParaRPr lang="en-US" dirty="0" smtClean="0"/>
          </a:p>
          <a:p>
            <a:r>
              <a:rPr lang="en-US" dirty="0" err="1" smtClean="0"/>
              <a:t>Murid-murid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mengelakkan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menjurus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diselubungi</a:t>
            </a:r>
            <a:r>
              <a:rPr lang="en-US" dirty="0" smtClean="0"/>
              <a:t> </a:t>
            </a:r>
            <a:r>
              <a:rPr lang="en-US" dirty="0" err="1" smtClean="0"/>
              <a:t>kebosanan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murid-murid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Mencungkil</a:t>
            </a:r>
            <a:r>
              <a:rPr lang="en-US" dirty="0" smtClean="0"/>
              <a:t> </a:t>
            </a:r>
            <a:r>
              <a:rPr lang="en-US" dirty="0" err="1" smtClean="0"/>
              <a:t>kreativiti</a:t>
            </a:r>
            <a:r>
              <a:rPr lang="en-US" dirty="0" smtClean="0"/>
              <a:t> guru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mencabar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173416</TotalTime>
  <Words>1240</Words>
  <Application>Microsoft Office PowerPoint</Application>
  <PresentationFormat>On-screen Show (4:3)</PresentationFormat>
  <Paragraphs>166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Opulent</vt:lpstr>
      <vt:lpstr>BAHAN BANTU MENGAJAR  SAINS </vt:lpstr>
      <vt:lpstr>DEFINISI</vt:lpstr>
      <vt:lpstr>JENIS-JENIS BAHAN BANTU MENGAJAR</vt:lpstr>
      <vt:lpstr>Slide 4</vt:lpstr>
      <vt:lpstr>Slide 5</vt:lpstr>
      <vt:lpstr>Slide 6</vt:lpstr>
      <vt:lpstr>Slide 7</vt:lpstr>
      <vt:lpstr>Kepentingan bahan bantu mengajar</vt:lpstr>
      <vt:lpstr>Slide 9</vt:lpstr>
      <vt:lpstr>Slide 10</vt:lpstr>
      <vt:lpstr>Slide 11</vt:lpstr>
      <vt:lpstr>Slide 12</vt:lpstr>
      <vt:lpstr>Slide 13</vt:lpstr>
      <vt:lpstr>Pemilihan bahan bantu mengajar</vt:lpstr>
      <vt:lpstr>Slide 15</vt:lpstr>
      <vt:lpstr>1. sesuai</vt:lpstr>
      <vt:lpstr>2.mencabar</vt:lpstr>
      <vt:lpstr>3.menepati</vt:lpstr>
      <vt:lpstr>4.menarik</vt:lpstr>
      <vt:lpstr>Slide 20</vt:lpstr>
      <vt:lpstr>5. Jimat dan mudah</vt:lpstr>
      <vt:lpstr>6. praktikal</vt:lpstr>
      <vt:lpstr>Slide 23</vt:lpstr>
      <vt:lpstr>7.Mudah alih</vt:lpstr>
      <vt:lpstr>Kriteria pemilihan bahan bantu mengajar</vt:lpstr>
      <vt:lpstr>Sambungan….</vt:lpstr>
      <vt:lpstr>Sambungan….</vt:lpstr>
      <vt:lpstr>SEKIAN…..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BAHAN BANTU MENGAJAR  SAINS</dc:title>
  <dc:creator>Nurul Iman</dc:creator>
  <cp:lastModifiedBy>Nurul Iman</cp:lastModifiedBy>
  <cp:revision>50</cp:revision>
  <dcterms:created xsi:type="dcterms:W3CDTF">2010-11-26T11:26:37Z</dcterms:created>
  <dcterms:modified xsi:type="dcterms:W3CDTF">2011-04-18T19:06:58Z</dcterms:modified>
</cp:coreProperties>
</file>