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82AFB-0689-4C98-AC8E-A97C59CF7E78}" type="datetimeFigureOut">
              <a:rPr lang="en-US" smtClean="0"/>
              <a:t>2/13/2011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78910-3CEE-4580-A313-237799C02AF9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D8817-E833-42C4-85F7-6257C89A3263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07FF0-E5E3-442E-86E9-ED20C7D49140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07FF0-E5E3-442E-86E9-ED20C7D49140}" type="slidenum">
              <a:rPr lang="en-MY" smtClean="0"/>
              <a:pPr/>
              <a:t>1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07FF0-E5E3-442E-86E9-ED20C7D49140}" type="slidenum">
              <a:rPr lang="en-MY" smtClean="0"/>
              <a:pPr/>
              <a:t>2</a:t>
            </a:fld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07FF0-E5E3-442E-86E9-ED20C7D49140}" type="slidenum">
              <a:rPr lang="en-MY" smtClean="0"/>
              <a:pPr/>
              <a:t>3</a:t>
            </a:fld>
            <a:endParaRPr lang="en-M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07FF0-E5E3-442E-86E9-ED20C7D49140}" type="slidenum">
              <a:rPr lang="en-MY" smtClean="0"/>
              <a:pPr/>
              <a:t>4</a:t>
            </a:fld>
            <a:endParaRPr lang="en-MY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07FF0-E5E3-442E-86E9-ED20C7D49140}" type="slidenum">
              <a:rPr lang="en-MY" smtClean="0"/>
              <a:pPr/>
              <a:t>5</a:t>
            </a:fld>
            <a:endParaRPr lang="en-MY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07FF0-E5E3-442E-86E9-ED20C7D49140}" type="slidenum">
              <a:rPr lang="en-MY" smtClean="0"/>
              <a:pPr/>
              <a:t>6</a:t>
            </a:fld>
            <a:endParaRPr lang="en-MY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07FF0-E5E3-442E-86E9-ED20C7D49140}" type="slidenum">
              <a:rPr lang="en-MY" smtClean="0"/>
              <a:pPr/>
              <a:t>7</a:t>
            </a:fld>
            <a:endParaRPr lang="en-MY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07FF0-E5E3-442E-86E9-ED20C7D49140}" type="slidenum">
              <a:rPr lang="en-MY" smtClean="0"/>
              <a:pPr/>
              <a:t>8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CF1959B-91D4-4B65-A352-490AC3BE0F05}" type="datetimeFigureOut">
              <a:rPr lang="en-US" smtClean="0"/>
              <a:pPr/>
              <a:t>2/13/2011</a:t>
            </a:fld>
            <a:endParaRPr lang="en-MY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A66E27C-A928-4CF8-813A-5E2C580B52D2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Peringkat-peringkat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sains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kanak-kanak</a:t>
            </a:r>
            <a:r>
              <a:rPr lang="en-US" dirty="0" smtClean="0"/>
              <a:t> </a:t>
            </a:r>
            <a:r>
              <a:rPr lang="en-US" dirty="0" err="1" smtClean="0"/>
              <a:t>khas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Noor</a:t>
            </a:r>
            <a:r>
              <a:rPr lang="en-US" dirty="0" smtClean="0"/>
              <a:t> </a:t>
            </a:r>
            <a:r>
              <a:rPr lang="en-US" dirty="0" err="1" smtClean="0"/>
              <a:t>Faizah</a:t>
            </a:r>
            <a:r>
              <a:rPr lang="en-US" dirty="0" smtClean="0"/>
              <a:t> Bt </a:t>
            </a:r>
            <a:r>
              <a:rPr lang="en-US" dirty="0" err="1" smtClean="0"/>
              <a:t>Mohd</a:t>
            </a:r>
            <a:r>
              <a:rPr lang="en-US" dirty="0" smtClean="0"/>
              <a:t> </a:t>
            </a:r>
            <a:r>
              <a:rPr lang="en-US" dirty="0" err="1" smtClean="0"/>
              <a:t>Razali</a:t>
            </a:r>
            <a:endParaRPr lang="en-US" dirty="0" smtClean="0"/>
          </a:p>
          <a:p>
            <a:r>
              <a:rPr lang="en-US" dirty="0" err="1" smtClean="0"/>
              <a:t>Nurizyan</a:t>
            </a:r>
            <a:r>
              <a:rPr lang="en-US" dirty="0" smtClean="0"/>
              <a:t> Bt </a:t>
            </a:r>
            <a:r>
              <a:rPr lang="en-US" dirty="0" err="1" smtClean="0"/>
              <a:t>Asli</a:t>
            </a:r>
            <a:endParaRPr lang="en-M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kaedah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enalpasti</a:t>
            </a:r>
            <a:r>
              <a:rPr lang="en-US" dirty="0" smtClean="0"/>
              <a:t> </a:t>
            </a:r>
            <a:r>
              <a:rPr lang="en-US" dirty="0" err="1" smtClean="0"/>
              <a:t>tajuk</a:t>
            </a:r>
            <a:r>
              <a:rPr lang="en-US" dirty="0" smtClean="0"/>
              <a:t> yang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diajar</a:t>
            </a:r>
            <a:r>
              <a:rPr lang="en-US" dirty="0" smtClean="0"/>
              <a:t>.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Kuasai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kaedah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yang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.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pembacaan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tajuk</a:t>
            </a:r>
            <a:r>
              <a:rPr lang="en-US" dirty="0"/>
              <a:t>.</a:t>
            </a:r>
            <a:endParaRPr lang="en-MY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(BBM)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Kenalpasti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membahayakan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)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Bahan-bahan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:</a:t>
            </a:r>
          </a:p>
          <a:p>
            <a:pPr marL="971550" lvl="1" indent="-571500"/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maujud</a:t>
            </a:r>
            <a:endParaRPr lang="en-US" dirty="0" smtClean="0"/>
          </a:p>
          <a:p>
            <a:pPr marL="971550" lvl="1" indent="-571500"/>
            <a:r>
              <a:rPr lang="en-US" dirty="0" err="1" smtClean="0"/>
              <a:t>Kad-kad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perkataan</a:t>
            </a:r>
            <a:endParaRPr lang="en-US" dirty="0" smtClean="0"/>
          </a:p>
          <a:p>
            <a:pPr marL="971550" lvl="1" indent="-571500"/>
            <a:r>
              <a:rPr lang="en-US" dirty="0" err="1" smtClean="0"/>
              <a:t>Paparan</a:t>
            </a:r>
            <a:r>
              <a:rPr lang="en-US" dirty="0" smtClean="0"/>
              <a:t> video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persembahan</a:t>
            </a:r>
            <a:r>
              <a:rPr lang="en-US" dirty="0" smtClean="0"/>
              <a:t> </a:t>
            </a:r>
            <a:r>
              <a:rPr lang="en-US" dirty="0" err="1" smtClean="0"/>
              <a:t>slaid</a:t>
            </a:r>
            <a:endParaRPr lang="en-MY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sedia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Mengaitkan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sedia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menjana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persekitaran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Kenal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terminologi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Guru </a:t>
            </a:r>
            <a:r>
              <a:rPr lang="en-US" dirty="0" err="1" smtClean="0"/>
              <a:t>memperkenalkan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tajuk</a:t>
            </a:r>
            <a:r>
              <a:rPr lang="en-US" dirty="0" smtClean="0"/>
              <a:t> yang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diajar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memberitahu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sains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inferens</a:t>
            </a:r>
            <a:r>
              <a:rPr lang="en-US" dirty="0" smtClean="0"/>
              <a:t>, </a:t>
            </a:r>
            <a:r>
              <a:rPr lang="en-US" dirty="0" err="1" smtClean="0"/>
              <a:t>pemboleh</a:t>
            </a:r>
            <a:r>
              <a:rPr lang="en-US" dirty="0" smtClean="0"/>
              <a:t> </a:t>
            </a:r>
            <a:r>
              <a:rPr lang="en-US" dirty="0" err="1" smtClean="0"/>
              <a:t>ubah</a:t>
            </a:r>
            <a:r>
              <a:rPr lang="en-US" dirty="0" smtClean="0"/>
              <a:t>, </a:t>
            </a:r>
            <a:r>
              <a:rPr lang="en-US" dirty="0" err="1" smtClean="0"/>
              <a:t>hipotesis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</a:t>
            </a:r>
            <a:r>
              <a:rPr lang="en-US" dirty="0" err="1" smtClean="0"/>
              <a:t>Perkaitan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seharian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Guru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perkaitan</a:t>
            </a:r>
            <a:r>
              <a:rPr lang="en-US" dirty="0" smtClean="0"/>
              <a:t> </a:t>
            </a:r>
            <a:r>
              <a:rPr lang="en-US" dirty="0" err="1" smtClean="0"/>
              <a:t>pengajarannya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seharian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endParaRPr lang="en-US" dirty="0" smtClean="0"/>
          </a:p>
          <a:p>
            <a:r>
              <a:rPr lang="en-US" dirty="0" err="1" smtClean="0"/>
              <a:t>Memberitahu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aktiviti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6.Pengaplikasian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mengaplikasikan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tajuk</a:t>
            </a:r>
            <a:r>
              <a:rPr lang="en-US" dirty="0" smtClean="0"/>
              <a:t>- </a:t>
            </a:r>
            <a:r>
              <a:rPr lang="en-US" dirty="0" err="1" smtClean="0"/>
              <a:t>deria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-   </a:t>
            </a:r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deria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lidah</a:t>
            </a:r>
            <a:r>
              <a:rPr lang="en-US" dirty="0" smtClean="0"/>
              <a:t>     	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</a:t>
            </a:r>
            <a:r>
              <a:rPr lang="en-US" dirty="0" smtClean="0"/>
              <a:t>.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Guru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Murid</a:t>
            </a:r>
            <a:r>
              <a:rPr lang="en-US" dirty="0" smtClean="0"/>
              <a:t> 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aktiviti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eksperimen</a:t>
            </a:r>
            <a:r>
              <a:rPr lang="en-US" dirty="0" smtClean="0"/>
              <a:t> yang </a:t>
            </a:r>
            <a:r>
              <a:rPr lang="en-US" dirty="0" err="1" smtClean="0"/>
              <a:t>dijalankan</a:t>
            </a:r>
            <a:r>
              <a:rPr lang="en-US" dirty="0" smtClean="0"/>
              <a:t>.</a:t>
            </a:r>
          </a:p>
          <a:p>
            <a:endParaRPr lang="en-US"/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35</TotalTime>
  <Words>240</Words>
  <Application>Microsoft Office PowerPoint</Application>
  <PresentationFormat>On-screen Show (4:3)</PresentationFormat>
  <Paragraphs>39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Foundry</vt:lpstr>
      <vt:lpstr>Peringkat-peringkat untuk mengajar proses sains bagi kanak-kanak khas.</vt:lpstr>
      <vt:lpstr>1. Mengenal pasti konsep dan kaedah</vt:lpstr>
      <vt:lpstr>2. Analisis bahan (BBM)</vt:lpstr>
      <vt:lpstr>3. Analisis pengetahuan sedia ada</vt:lpstr>
      <vt:lpstr>4. Kenal pasti konsep dan terminologi</vt:lpstr>
      <vt:lpstr>5. Perkaitan dengan kehidupan seharian.</vt:lpstr>
      <vt:lpstr>6.Pengaplikasian dalam kehidupan</vt:lpstr>
      <vt:lpstr>7. Interaksi sosial.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Peringkat-peringkat untuk mengajar proses sains bagi kanak-kanak khas.</dc:title>
  <dc:creator>Compaq</dc:creator>
  <cp:lastModifiedBy>Compaq</cp:lastModifiedBy>
  <cp:revision>4</cp:revision>
  <dcterms:created xsi:type="dcterms:W3CDTF">2011-02-11T05:29:43Z</dcterms:created>
  <dcterms:modified xsi:type="dcterms:W3CDTF">2011-02-13T15:36:08Z</dcterms:modified>
</cp:coreProperties>
</file>