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handoutMasterIdLst>
    <p:handoutMasterId r:id="rId22"/>
  </p:handoutMasterIdLst>
  <p:sldIdLst>
    <p:sldId id="273" r:id="rId2"/>
    <p:sldId id="256" r:id="rId3"/>
    <p:sldId id="257" r:id="rId4"/>
    <p:sldId id="258" r:id="rId5"/>
    <p:sldId id="265" r:id="rId6"/>
    <p:sldId id="267" r:id="rId7"/>
    <p:sldId id="259" r:id="rId8"/>
    <p:sldId id="260" r:id="rId9"/>
    <p:sldId id="272" r:id="rId10"/>
    <p:sldId id="264" r:id="rId11"/>
    <p:sldId id="261" r:id="rId12"/>
    <p:sldId id="266" r:id="rId13"/>
    <p:sldId id="262" r:id="rId14"/>
    <p:sldId id="270" r:id="rId15"/>
    <p:sldId id="269" r:id="rId16"/>
    <p:sldId id="263" r:id="rId17"/>
    <p:sldId id="271" r:id="rId18"/>
    <p:sldId id="274" r:id="rId19"/>
    <p:sldId id="275" r:id="rId2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D343-48AF-428B-8F0B-5A611EA057FD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0C0A1-BFCF-410F-9DE7-652D9C5384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A105-65BD-47E0-BFFC-D1723A694927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3FAE5-32B6-4CB2-B9F0-B48498CDA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FAE5-32B6-4CB2-B9F0-B48498CDA4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FDEA2B-9600-4489-928A-F00BCA183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82F7-2CFF-4797-A6F1-E47E0068F0DE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12DB-EFC6-47E4-9134-BBAAA876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Contoh-contoh</a:t>
            </a:r>
            <a:endParaRPr lang="en-US" dirty="0"/>
          </a:p>
        </p:txBody>
      </p:sp>
      <p:pic>
        <p:nvPicPr>
          <p:cNvPr id="4" name="Content Placeholder 3" descr="puzzle-tubuh-bad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219200"/>
            <a:ext cx="1447800" cy="1900636"/>
          </a:xfrm>
        </p:spPr>
      </p:pic>
      <p:sp>
        <p:nvSpPr>
          <p:cNvPr id="5" name="Rectangle 4"/>
          <p:cNvSpPr/>
          <p:nvPr/>
        </p:nvSpPr>
        <p:spPr>
          <a:xfrm>
            <a:off x="2514600" y="1447800"/>
            <a:ext cx="3352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Puzzle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tubuh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badan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kad-cantum-bergam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86200"/>
            <a:ext cx="2550712" cy="13858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114800"/>
            <a:ext cx="3616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Kad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bercantum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eksperimen,penyelidikan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inkuiri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Pelajar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bantu </a:t>
            </a:r>
            <a:r>
              <a:rPr lang="en-US" dirty="0" err="1" smtClean="0"/>
              <a:t>mengajar</a:t>
            </a:r>
            <a:r>
              <a:rPr lang="en-US" dirty="0" smtClean="0"/>
              <a:t>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guru.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Makmal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 smtClean="0"/>
          </a:p>
          <a:p>
            <a:r>
              <a:rPr lang="en-US" dirty="0" err="1" smtClean="0"/>
              <a:t>Pengajaran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makmal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guru 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pengawalan</a:t>
            </a:r>
            <a:r>
              <a:rPr lang="en-US" dirty="0" smtClean="0"/>
              <a:t> guru </a:t>
            </a:r>
            <a:r>
              <a:rPr lang="en-US" dirty="0" err="1" smtClean="0"/>
              <a:t>amat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–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makmal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makmal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pemantauan</a:t>
            </a:r>
            <a:r>
              <a:rPr lang="en-US" dirty="0" smtClean="0"/>
              <a:t> yang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mengelakkan</a:t>
            </a:r>
            <a:r>
              <a:rPr lang="en-US" dirty="0" smtClean="0"/>
              <a:t> </a:t>
            </a:r>
            <a:r>
              <a:rPr lang="en-US" dirty="0" err="1" smtClean="0"/>
              <a:t>kemalangan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diingini</a:t>
            </a:r>
            <a:endParaRPr lang="en-US" dirty="0" smtClean="0"/>
          </a:p>
          <a:p>
            <a:r>
              <a:rPr lang="en-US" dirty="0" err="1" smtClean="0"/>
              <a:t>Makmal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pelbagai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aktiviti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PENILAIAN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762000"/>
            <a:ext cx="3276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Mengesan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, </a:t>
            </a:r>
            <a:r>
              <a:rPr lang="en-US" dirty="0" err="1" smtClean="0"/>
              <a:t>kebolehan</a:t>
            </a:r>
            <a:r>
              <a:rPr lang="en-US" dirty="0" smtClean="0"/>
              <a:t>,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638800" y="762000"/>
            <a:ext cx="3352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yang</a:t>
            </a:r>
            <a:br>
              <a:rPr lang="en-US" dirty="0" smtClean="0"/>
            </a:b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dinilai</a:t>
            </a:r>
            <a:r>
              <a:rPr lang="en-US" dirty="0" smtClean="0"/>
              <a:t>,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membina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67000" y="4267200"/>
            <a:ext cx="37338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, </a:t>
            </a:r>
            <a:r>
              <a:rPr lang="en-US" dirty="0" err="1" smtClean="0"/>
              <a:t>merekod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penilaian</a:t>
            </a:r>
            <a:r>
              <a:rPr lang="en-US" dirty="0" smtClean="0"/>
              <a:t>,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, </a:t>
            </a:r>
            <a:r>
              <a:rPr lang="en-US" dirty="0" err="1" smtClean="0"/>
              <a:t>melapor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susulan</a:t>
            </a:r>
            <a:endParaRPr lang="en-US" dirty="0"/>
          </a:p>
        </p:txBody>
      </p:sp>
      <p:sp>
        <p:nvSpPr>
          <p:cNvPr id="7" name="Left-Right-Up Arrow 6"/>
          <p:cNvSpPr/>
          <p:nvPr/>
        </p:nvSpPr>
        <p:spPr>
          <a:xfrm rot="10800000">
            <a:off x="2667000" y="2438400"/>
            <a:ext cx="3733800" cy="18288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penilaian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Penilaian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Berterusan</a:t>
            </a:r>
            <a:r>
              <a:rPr lang="en-US" dirty="0" smtClean="0">
                <a:solidFill>
                  <a:schemeClr val="bg1"/>
                </a:solidFill>
              </a:rPr>
              <a:t> (PB)-continuous assessment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3900" dirty="0" err="1">
                <a:solidFill>
                  <a:schemeClr val="bg1"/>
                </a:solidFill>
              </a:rPr>
              <a:t>B</a:t>
            </a:r>
            <a:r>
              <a:rPr lang="en-US" sz="3900" dirty="0" err="1" smtClean="0">
                <a:solidFill>
                  <a:schemeClr val="bg1"/>
                </a:solidFill>
              </a:rPr>
              <a:t>ersifat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formatif</a:t>
            </a:r>
            <a:r>
              <a:rPr lang="en-US" sz="3900" dirty="0" smtClean="0">
                <a:solidFill>
                  <a:schemeClr val="bg1"/>
                </a:solidFill>
              </a:rPr>
              <a:t> - </a:t>
            </a:r>
            <a:r>
              <a:rPr lang="en-US" sz="3900" dirty="0" err="1" smtClean="0">
                <a:solidFill>
                  <a:schemeClr val="bg1"/>
                </a:solidFill>
              </a:rPr>
              <a:t>mengutamakan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kemajuan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setiap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pelajar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dari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satu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peringkat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ke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satu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peringkat</a:t>
            </a:r>
            <a:r>
              <a:rPr lang="en-US" sz="39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3900" dirty="0" err="1" smtClean="0">
                <a:solidFill>
                  <a:schemeClr val="bg1"/>
                </a:solidFill>
              </a:rPr>
              <a:t>Dapat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membuat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diagnostik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bagi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mengesan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perkembangan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pelajar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dari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semasa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ke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semasa</a:t>
            </a:r>
            <a:r>
              <a:rPr lang="en-US" sz="3900" dirty="0" smtClean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3900" dirty="0" err="1" smtClean="0">
                <a:solidFill>
                  <a:schemeClr val="bg1"/>
                </a:solidFill>
              </a:rPr>
              <a:t>Memberi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peluang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kepada</a:t>
            </a:r>
            <a:r>
              <a:rPr lang="en-US" sz="3900" dirty="0" smtClean="0">
                <a:solidFill>
                  <a:schemeClr val="bg1"/>
                </a:solidFill>
              </a:rPr>
              <a:t> guru </a:t>
            </a:r>
            <a:r>
              <a:rPr lang="en-US" sz="3900" dirty="0" err="1" smtClean="0">
                <a:solidFill>
                  <a:schemeClr val="bg1"/>
                </a:solidFill>
              </a:rPr>
              <a:t>untuk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membetulkan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kesilapan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dan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memperbaiki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kelemahan</a:t>
            </a:r>
            <a:r>
              <a:rPr lang="en-US" sz="3900" dirty="0" smtClean="0">
                <a:solidFill>
                  <a:schemeClr val="bg1"/>
                </a:solidFill>
              </a:rPr>
              <a:t> p </a:t>
            </a:r>
            <a:r>
              <a:rPr lang="en-US" sz="3900" dirty="0" err="1" smtClean="0">
                <a:solidFill>
                  <a:schemeClr val="bg1"/>
                </a:solidFill>
              </a:rPr>
              <a:t>serta-merta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supaya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kelemahan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tersebut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tidak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terhimpun</a:t>
            </a:r>
            <a:r>
              <a:rPr lang="en-US" sz="39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3900" dirty="0" err="1" smtClean="0">
                <a:solidFill>
                  <a:schemeClr val="bg1"/>
                </a:solidFill>
              </a:rPr>
              <a:t>Dapat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mengenal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pasti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kelemahan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900" dirty="0" err="1" smtClean="0">
                <a:solidFill>
                  <a:schemeClr val="bg1"/>
                </a:solidFill>
              </a:rPr>
              <a:t>Memperkembangkan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lagi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kekuatan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serta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potensi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murid</a:t>
            </a:r>
            <a:r>
              <a:rPr lang="en-US" sz="39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83" name="Group 147"/>
          <p:cNvGraphicFramePr>
            <a:graphicFrameLocks noGrp="1"/>
          </p:cNvGraphicFramePr>
          <p:nvPr>
            <p:ph/>
          </p:nvPr>
        </p:nvGraphicFramePr>
        <p:xfrm>
          <a:off x="152400" y="274638"/>
          <a:ext cx="8915400" cy="6529642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  <a:gridCol w="1028700"/>
                <a:gridCol w="1104900"/>
                <a:gridCol w="1219200"/>
                <a:gridCol w="1066800"/>
                <a:gridCol w="1219200"/>
                <a:gridCol w="914400"/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Kandungan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kemahiran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Jum%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Pengetahuan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Kefahaman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Aplikasi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Analisis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Sintesis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Penilaian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Tajuk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Tajuk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Tajuk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Bezakan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istilah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hipotesis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ramalan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sains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penyiasatan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Penilaian kegunaan, keterbatasan, dan sifat bukti ilmiah yang berkaitan dengan pembangunan model dan teori-teori sebagai realiti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457200"/>
            <a:ext cx="5715000" cy="137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kehidupan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Kenalpasti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bahawa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pemerhatian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berkaitan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saintifik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diterima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diterima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bukti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kukuh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emahami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bahawa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sains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mengandaikan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manusia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seperti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wawasan</a:t>
            </a:r>
            <a:r>
              <a:rPr lang="en-US" dirty="0" smtClean="0">
                <a:solidFill>
                  <a:schemeClr val="bg1"/>
                </a:solidFill>
              </a:rPr>
              <a:t>, rasa </a:t>
            </a:r>
            <a:r>
              <a:rPr lang="en-US" dirty="0" err="1" smtClean="0">
                <a:solidFill>
                  <a:schemeClr val="bg1"/>
                </a:solidFill>
              </a:rPr>
              <a:t>ingin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tahu</a:t>
            </a:r>
            <a:r>
              <a:rPr lang="en-US" dirty="0" smtClean="0">
                <a:solidFill>
                  <a:schemeClr val="bg1"/>
                </a:solidFill>
              </a:rPr>
              <a:t>,  </a:t>
            </a:r>
            <a:r>
              <a:rPr lang="en-US" dirty="0" err="1" smtClean="0">
                <a:solidFill>
                  <a:schemeClr val="bg1"/>
                </a:solidFill>
              </a:rPr>
              <a:t>kemahiran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kreativiti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kebiasaan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saintifik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fikiran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seperti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kejujuran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intelektual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toleransi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keterbukaan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idea-idea </a:t>
            </a:r>
            <a:r>
              <a:rPr lang="en-US" dirty="0" err="1" smtClean="0">
                <a:solidFill>
                  <a:schemeClr val="bg1"/>
                </a:solidFill>
              </a:rPr>
              <a:t>baru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SEKIAN, TERIMA KASIH…..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lonna MT" pitchFamily="82" charset="0"/>
              </a:rPr>
              <a:t/>
            </a:r>
            <a:br>
              <a:rPr lang="en-US" b="1" dirty="0" smtClean="0">
                <a:latin typeface="Colonna MT" pitchFamily="82" charset="0"/>
              </a:rPr>
            </a:br>
            <a:r>
              <a:rPr lang="en-US" b="1" dirty="0" smtClean="0">
                <a:latin typeface="Colonna MT" pitchFamily="82" charset="0"/>
              </a:rPr>
              <a:t/>
            </a:r>
            <a:br>
              <a:rPr lang="en-US" b="1" dirty="0" smtClean="0">
                <a:latin typeface="Colonna MT" pitchFamily="82" charset="0"/>
              </a:rPr>
            </a:br>
            <a:r>
              <a:rPr lang="en-US" b="1" dirty="0" smtClean="0">
                <a:latin typeface="Colonna MT" pitchFamily="82" charset="0"/>
              </a:rPr>
              <a:t>PENGUBAHSUAIAN STRATEGI DALAM </a:t>
            </a:r>
            <a:r>
              <a:rPr lang="en-US" b="1" dirty="0" smtClean="0">
                <a:latin typeface="Colonna MT" pitchFamily="82" charset="0"/>
              </a:rPr>
              <a:t>PE</a:t>
            </a:r>
            <a:r>
              <a:rPr lang="en-US" b="1" dirty="0" smtClean="0">
                <a:latin typeface="Colonna MT" pitchFamily="82" charset="0"/>
              </a:rPr>
              <a:t>NGAJARAN </a:t>
            </a:r>
            <a:r>
              <a:rPr lang="en-US" b="1" dirty="0" smtClean="0">
                <a:latin typeface="Colonna MT" pitchFamily="82" charset="0"/>
              </a:rPr>
              <a:t>SAINS </a:t>
            </a:r>
            <a:r>
              <a:rPr lang="en-US" b="1" smtClean="0">
                <a:latin typeface="Colonna MT" pitchFamily="82" charset="0"/>
              </a:rPr>
              <a:t/>
            </a:r>
            <a:br>
              <a:rPr lang="en-US" b="1" smtClean="0">
                <a:latin typeface="Colonna MT" pitchFamily="82" charset="0"/>
              </a:rPr>
            </a:br>
            <a:r>
              <a:rPr lang="en-US" b="1" smtClean="0">
                <a:latin typeface="Colonna MT" pitchFamily="82" charset="0"/>
              </a:rPr>
              <a:t>UNTUK </a:t>
            </a:r>
            <a:r>
              <a:rPr lang="en-US" b="1" dirty="0" smtClean="0">
                <a:latin typeface="Colonna MT" pitchFamily="82" charset="0"/>
              </a:rPr>
              <a:t>PELAJAR KHAS</a:t>
            </a:r>
            <a:endParaRPr lang="en-US" b="1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5791200" cy="1600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Disediakan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oleh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Che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Nor </a:t>
            </a:r>
            <a:r>
              <a:rPr lang="en-US" b="1" dirty="0" err="1" smtClean="0">
                <a:solidFill>
                  <a:schemeClr val="tx1"/>
                </a:solidFill>
              </a:rPr>
              <a:t>Siti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Salwa</a:t>
            </a:r>
            <a:r>
              <a:rPr lang="en-US" b="1" dirty="0" smtClean="0">
                <a:solidFill>
                  <a:schemeClr val="tx1"/>
                </a:solidFill>
              </a:rPr>
              <a:t> Bt </a:t>
            </a:r>
            <a:r>
              <a:rPr lang="en-US" b="1" dirty="0" err="1" smtClean="0">
                <a:solidFill>
                  <a:schemeClr val="tx1"/>
                </a:solidFill>
              </a:rPr>
              <a:t>Che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Yusof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Nurhafizah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Binti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Akasah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PISMP </a:t>
            </a:r>
            <a:r>
              <a:rPr lang="en-US" b="1" dirty="0" err="1" smtClean="0">
                <a:solidFill>
                  <a:schemeClr val="tx1"/>
                </a:solidFill>
              </a:rPr>
              <a:t>Pend.Khas</a:t>
            </a:r>
            <a:r>
              <a:rPr lang="en-US" b="1" dirty="0" smtClean="0">
                <a:solidFill>
                  <a:schemeClr val="tx1"/>
                </a:solidFill>
              </a:rPr>
              <a:t> 1 Semester 5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</a:t>
            </a:r>
            <a:r>
              <a:rPr lang="en-US" sz="2400" dirty="0" err="1" smtClean="0"/>
              <a:t>engubahsuaian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Pengajaran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pelajar</a:t>
            </a:r>
            <a:r>
              <a:rPr lang="en-US" sz="2400" dirty="0" smtClean="0"/>
              <a:t> </a:t>
            </a:r>
            <a:r>
              <a:rPr lang="en-US" sz="2400" dirty="0" err="1" smtClean="0"/>
              <a:t>khas</a:t>
            </a:r>
            <a:r>
              <a:rPr lang="en-US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r>
              <a:rPr lang="en-US" dirty="0" err="1" smtClean="0"/>
              <a:t>Peringkat</a:t>
            </a:r>
            <a:r>
              <a:rPr lang="en-US" dirty="0" smtClean="0"/>
              <a:t>/</a:t>
            </a:r>
            <a:r>
              <a:rPr lang="en-US" dirty="0" err="1" smtClean="0"/>
              <a:t>tahap</a:t>
            </a:r>
            <a:endParaRPr lang="en-US" dirty="0" smtClean="0"/>
          </a:p>
          <a:p>
            <a:r>
              <a:rPr lang="en-US" dirty="0" err="1" smtClean="0"/>
              <a:t>Bahan</a:t>
            </a:r>
            <a:endParaRPr lang="en-US" dirty="0" smtClean="0"/>
          </a:p>
          <a:p>
            <a:r>
              <a:rPr lang="en-US" dirty="0" err="1" smtClean="0"/>
              <a:t>Lokasi</a:t>
            </a:r>
            <a:endParaRPr lang="en-US" dirty="0" smtClean="0"/>
          </a:p>
          <a:p>
            <a:r>
              <a:rPr lang="en-US" dirty="0" err="1" smtClean="0"/>
              <a:t>Penilaian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28999"/>
          </a:xfrm>
        </p:spPr>
        <p:txBody>
          <a:bodyPr>
            <a:normAutofit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isi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sains</a:t>
            </a:r>
            <a:r>
              <a:rPr lang="en-US" sz="2800" dirty="0" smtClean="0"/>
              <a:t> 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merancang</a:t>
            </a:r>
            <a:r>
              <a:rPr lang="en-US" sz="2800" dirty="0" smtClean="0"/>
              <a:t>, </a:t>
            </a:r>
            <a:r>
              <a:rPr lang="en-US" sz="2800" dirty="0" err="1" smtClean="0"/>
              <a:t>mengembangkan</a:t>
            </a:r>
            <a:r>
              <a:rPr lang="en-US" sz="2800" dirty="0" smtClean="0"/>
              <a:t>, </a:t>
            </a:r>
            <a:r>
              <a:rPr lang="en-US" sz="2800" dirty="0" err="1" smtClean="0"/>
              <a:t>menyebarkan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menilai</a:t>
            </a:r>
            <a:r>
              <a:rPr lang="en-US" sz="2800" dirty="0" smtClean="0"/>
              <a:t> </a:t>
            </a:r>
            <a:r>
              <a:rPr lang="en-US" sz="2800" dirty="0" err="1" smtClean="0"/>
              <a:t>berasaskan</a:t>
            </a:r>
            <a:r>
              <a:rPr lang="en-US" sz="2800" dirty="0" smtClean="0"/>
              <a:t> </a:t>
            </a:r>
            <a:r>
              <a:rPr lang="en-US" sz="2800" dirty="0" err="1" smtClean="0"/>
              <a:t>kajian</a:t>
            </a:r>
            <a:r>
              <a:rPr lang="en-US" sz="2800" dirty="0" smtClean="0"/>
              <a:t> </a:t>
            </a:r>
            <a:r>
              <a:rPr lang="en-US" sz="2800" dirty="0" err="1" smtClean="0"/>
              <a:t>modul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sains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difokuskan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inovatif</a:t>
            </a:r>
            <a:r>
              <a:rPr lang="en-US" sz="2800" dirty="0" smtClean="0"/>
              <a:t>, </a:t>
            </a:r>
            <a:r>
              <a:rPr lang="en-US" sz="2800" dirty="0" err="1" smtClean="0"/>
              <a:t>amalan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sains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Down Arrow 3"/>
          <p:cNvSpPr/>
          <p:nvPr/>
        </p:nvSpPr>
        <p:spPr>
          <a:xfrm>
            <a:off x="990600" y="304800"/>
            <a:ext cx="64770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ISI PEMBELAJARAN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Kemahiran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,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pedagogi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,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instruksional</a:t>
            </a:r>
            <a:r>
              <a:rPr lang="en-US" dirty="0" smtClean="0"/>
              <a:t> </a:t>
            </a:r>
            <a:r>
              <a:rPr lang="en-US" dirty="0" err="1" smtClean="0"/>
              <a:t>dibezakan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mengubahsuai</a:t>
            </a:r>
            <a:r>
              <a:rPr lang="en-US" dirty="0" smtClean="0"/>
              <a:t> </a:t>
            </a:r>
            <a:r>
              <a:rPr lang="en-US" dirty="0" err="1" smtClean="0"/>
              <a:t>kemahiran</a:t>
            </a:r>
            <a:r>
              <a:rPr lang="en-US" dirty="0" smtClean="0"/>
              <a:t> agar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sistematik</a:t>
            </a:r>
            <a:endParaRPr lang="en-US" dirty="0" smtClean="0"/>
          </a:p>
          <a:p>
            <a:r>
              <a:rPr lang="en-US" dirty="0" err="1" smtClean="0"/>
              <a:t>Kemahiran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, </a:t>
            </a:r>
            <a:r>
              <a:rPr lang="en-US" dirty="0" err="1" smtClean="0"/>
              <a:t>menulis</a:t>
            </a:r>
            <a:r>
              <a:rPr lang="en-US" dirty="0" smtClean="0"/>
              <a:t>, </a:t>
            </a:r>
            <a:r>
              <a:rPr lang="en-US" dirty="0" err="1" smtClean="0"/>
              <a:t>berbicara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/>
              <a:t> guru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erti</a:t>
            </a:r>
            <a:r>
              <a:rPr lang="en-US" dirty="0"/>
              <a:t> </a:t>
            </a:r>
            <a:r>
              <a:rPr lang="en-US" dirty="0" err="1"/>
              <a:t>kata</a:t>
            </a:r>
            <a:r>
              <a:rPr lang="en-US" dirty="0"/>
              <a:t> lain, </a:t>
            </a:r>
            <a:r>
              <a:rPr lang="en-US" dirty="0" err="1"/>
              <a:t>tindak-tanduk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guru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 </a:t>
            </a:r>
            <a:r>
              <a:rPr lang="en-US" dirty="0" err="1"/>
              <a:t>darjah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smtClean="0"/>
              <a:t>guru.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disarankan</a:t>
            </a:r>
            <a:r>
              <a:rPr lang="en-US" dirty="0" smtClean="0"/>
              <a:t>, guru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"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"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yang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pelbagai</a:t>
            </a:r>
            <a:r>
              <a:rPr lang="en-US" dirty="0" smtClean="0"/>
              <a:t> </a:t>
            </a:r>
            <a:r>
              <a:rPr lang="en-US" dirty="0" err="1" smtClean="0"/>
              <a:t>kecacatan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sukar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keutamaan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.</a:t>
            </a:r>
          </a:p>
          <a:p>
            <a:r>
              <a:rPr lang="en-US" dirty="0" smtClean="0"/>
              <a:t>Guru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mengubahsuai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kebolehan</a:t>
            </a:r>
            <a:r>
              <a:rPr lang="en-US" dirty="0" smtClean="0"/>
              <a:t> </a:t>
            </a:r>
            <a:r>
              <a:rPr lang="en-US" dirty="0" err="1" smtClean="0"/>
              <a:t>murid-murid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Peringkat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sukar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09800" y="533400"/>
            <a:ext cx="4419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PERINGKAT/TAHAP</a:t>
            </a:r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28600"/>
            <a:ext cx="4114800" cy="2133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Bahan</a:t>
            </a:r>
            <a:r>
              <a:rPr lang="en-US" dirty="0" smtClean="0"/>
              <a:t> bantu </a:t>
            </a:r>
            <a:r>
              <a:rPr lang="en-US" dirty="0" err="1" smtClean="0"/>
              <a:t>mengajar</a:t>
            </a:r>
            <a:r>
              <a:rPr lang="en-US" dirty="0" smtClean="0"/>
              <a:t> (BBM)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kreativiti</a:t>
            </a:r>
            <a:r>
              <a:rPr lang="en-US" dirty="0" smtClean="0"/>
              <a:t> guru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melatih</a:t>
            </a:r>
            <a:r>
              <a:rPr lang="en-US" dirty="0" smtClean="0"/>
              <a:t> </a:t>
            </a:r>
            <a:r>
              <a:rPr lang="en-US" dirty="0" err="1" smtClean="0"/>
              <a:t>keupayaan</a:t>
            </a:r>
            <a:r>
              <a:rPr lang="en-US" dirty="0" smtClean="0"/>
              <a:t> </a:t>
            </a:r>
            <a:r>
              <a:rPr lang="en-US" dirty="0" err="1" smtClean="0"/>
              <a:t>murid-murid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murid-murid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86200" y="2514600"/>
            <a:ext cx="4724400" cy="18288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sumber-sumber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 </a:t>
            </a:r>
            <a:r>
              <a:rPr lang="en-US" dirty="0" smtClean="0"/>
              <a:t>material/</a:t>
            </a:r>
            <a:r>
              <a:rPr lang="en-US" dirty="0" err="1" smtClean="0"/>
              <a:t>bahan</a:t>
            </a:r>
            <a:r>
              <a:rPr lang="en-US" dirty="0" smtClean="0"/>
              <a:t> bantu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menghalang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guru yang paling </a:t>
            </a:r>
            <a:r>
              <a:rPr lang="en-US" dirty="0" err="1" smtClean="0"/>
              <a:t>berpengalaman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/>
          </a:p>
        </p:txBody>
      </p:sp>
      <p:sp>
        <p:nvSpPr>
          <p:cNvPr id="7" name="Flowchart: Punched Tape 6"/>
          <p:cNvSpPr/>
          <p:nvPr/>
        </p:nvSpPr>
        <p:spPr>
          <a:xfrm>
            <a:off x="1371600" y="4648200"/>
            <a:ext cx="6400800" cy="1752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erlin Sans FB" pitchFamily="34" charset="0"/>
              </a:rPr>
              <a:t>BAHAN</a:t>
            </a:r>
            <a:endParaRPr lang="en-US" sz="3600" b="1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Printables</a:t>
            </a:r>
            <a:r>
              <a:rPr lang="en-US" dirty="0" smtClean="0"/>
              <a:t> </a:t>
            </a:r>
            <a:r>
              <a:rPr lang="en-US" dirty="0" smtClean="0"/>
              <a:t> “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bencetak</a:t>
            </a:r>
            <a:r>
              <a:rPr lang="en-US" dirty="0" smtClean="0"/>
              <a:t>.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tajuk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588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  PENGUBAHSUAIAN STRATEGI DALAM PENGAJARAN SAINS  UNTUK PELAJAR KHAS</vt:lpstr>
      <vt:lpstr>Pengubahsuaian strategi dalam Pengajaran Sains untuk pelajar khas. </vt:lpstr>
      <vt:lpstr>Slide 4</vt:lpstr>
      <vt:lpstr>Slide 5</vt:lpstr>
      <vt:lpstr>Slide 6</vt:lpstr>
      <vt:lpstr>Slide 7</vt:lpstr>
      <vt:lpstr>Slide 8</vt:lpstr>
      <vt:lpstr>Contoh bahan</vt:lpstr>
      <vt:lpstr>Contoh-contoh</vt:lpstr>
      <vt:lpstr>Lokasi </vt:lpstr>
      <vt:lpstr>Slide 12</vt:lpstr>
      <vt:lpstr>PENILAIAN</vt:lpstr>
      <vt:lpstr>Contoh penilaian: Penilaian Berterusan (PB)-continuous assessment </vt:lpstr>
      <vt:lpstr>Slide 15</vt:lpstr>
      <vt:lpstr> 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pengubahsuaian strategi dalam mengajar ilmu untuk pelajar dengan ketidakupayaan belajar </dc:title>
  <dc:creator>xp user</dc:creator>
  <cp:lastModifiedBy>COMPAQ PRESARIO V3000</cp:lastModifiedBy>
  <cp:revision>79</cp:revision>
  <dcterms:created xsi:type="dcterms:W3CDTF">2011-02-10T12:04:03Z</dcterms:created>
  <dcterms:modified xsi:type="dcterms:W3CDTF">2011-02-23T16:56:51Z</dcterms:modified>
</cp:coreProperties>
</file>