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6"/>
  </p:handoutMasterIdLst>
  <p:sldIdLst>
    <p:sldId id="256" r:id="rId2"/>
    <p:sldId id="257" r:id="rId3"/>
    <p:sldId id="258" r:id="rId4"/>
    <p:sldId id="267" r:id="rId5"/>
    <p:sldId id="268" r:id="rId6"/>
    <p:sldId id="269" r:id="rId7"/>
    <p:sldId id="259" r:id="rId8"/>
    <p:sldId id="260" r:id="rId9"/>
    <p:sldId id="262" r:id="rId10"/>
    <p:sldId id="264" r:id="rId11"/>
    <p:sldId id="263" r:id="rId12"/>
    <p:sldId id="265" r:id="rId13"/>
    <p:sldId id="266" r:id="rId14"/>
    <p:sldId id="270" r:id="rId15"/>
  </p:sldIdLst>
  <p:sldSz cx="9144000" cy="6858000" type="screen4x3"/>
  <p:notesSz cx="6858000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DEF8A-E9A6-4D79-9D0F-FC99DF0E2A0C}" type="datetimeFigureOut">
              <a:rPr lang="ms-MY" smtClean="0"/>
              <a:pPr/>
              <a:t>27/04/2011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6BF97-FE49-45F0-A027-A8E3D7D05F32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9DC65-9A4B-40A9-9A34-69F16EB71B32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A3F72-64F7-4E80-A77E-1C3FE01063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2228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MASALAH MEMPELAJARI SAINS</a:t>
            </a:r>
            <a:br>
              <a:rPr lang="en-US" dirty="0" smtClean="0"/>
            </a:br>
            <a:r>
              <a:rPr lang="en-US" dirty="0" smtClean="0"/>
              <a:t>(SEBAB – SEBAB KEGAGALAN MEMPEROLEH KEMAHIRAN SAINS)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PREPARED BY :</a:t>
            </a:r>
          </a:p>
          <a:p>
            <a:r>
              <a:rPr lang="en-US" dirty="0" smtClean="0"/>
              <a:t>NUR IZZATI BT IDRIS</a:t>
            </a:r>
          </a:p>
          <a:p>
            <a:r>
              <a:rPr lang="en-US" dirty="0" smtClean="0"/>
              <a:t>ROSLINDA BT ROSLAN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iii)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penglihatan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yang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guru.</a:t>
            </a:r>
          </a:p>
          <a:p>
            <a:pPr>
              <a:buNone/>
            </a:pPr>
            <a:r>
              <a:rPr lang="en-US" dirty="0" smtClean="0"/>
              <a:t>iv) </a:t>
            </a:r>
            <a:r>
              <a:rPr lang="en-US" dirty="0" err="1" smtClean="0"/>
              <a:t>Penglihatan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–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guru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demonstrasi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ms-MY" dirty="0" smtClean="0"/>
              <a:t/>
            </a:r>
            <a:br>
              <a:rPr lang="ms-MY" dirty="0" smtClean="0"/>
            </a:br>
            <a:r>
              <a:rPr lang="ms-MY" dirty="0" smtClean="0"/>
              <a:t>Lambat koordinasi motor-mata-tangan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motor </a:t>
            </a:r>
            <a:r>
              <a:rPr lang="en-US" dirty="0" err="1" smtClean="0"/>
              <a:t>halus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motor </a:t>
            </a:r>
            <a:r>
              <a:rPr lang="en-US" dirty="0" err="1" smtClean="0"/>
              <a:t>kasar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Aktiviti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terhad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kontek</a:t>
            </a:r>
            <a:r>
              <a:rPr lang="en-US" dirty="0" smtClean="0"/>
              <a:t> </a:t>
            </a:r>
            <a:r>
              <a:rPr lang="en-US" dirty="0" err="1" smtClean="0"/>
              <a:t>mata-tangan</a:t>
            </a:r>
            <a:r>
              <a:rPr lang="en-US" dirty="0" smtClean="0"/>
              <a:t> yang </a:t>
            </a:r>
            <a:r>
              <a:rPr lang="en-US" dirty="0" err="1" smtClean="0"/>
              <a:t>lemah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diberi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ms-MY" dirty="0" smtClean="0"/>
              <a:t>Sering berasa takut, cemas dan benci pada diri sendiri. </a:t>
            </a:r>
            <a:endParaRPr lang="en-US" dirty="0" smtClean="0"/>
          </a:p>
          <a:p>
            <a:pPr lvl="0"/>
            <a:r>
              <a:rPr lang="ms-MY" dirty="0" smtClean="0"/>
              <a:t>Konsep kendiri yang lemah.</a:t>
            </a:r>
            <a:endParaRPr lang="en-US" dirty="0" smtClean="0"/>
          </a:p>
          <a:p>
            <a:pPr lvl="0"/>
            <a:r>
              <a:rPr lang="ms-MY" dirty="0" smtClean="0"/>
              <a:t>Bertindak tidak wajar disebabkan tekanan / stress.</a:t>
            </a:r>
            <a:endParaRPr lang="en-US" dirty="0" smtClean="0"/>
          </a:p>
          <a:p>
            <a:pPr lvl="0"/>
            <a:r>
              <a:rPr lang="ms-MY" dirty="0" smtClean="0"/>
              <a:t>Bertindak liar untuk menarik perhatian guru. </a:t>
            </a:r>
          </a:p>
          <a:p>
            <a:r>
              <a:rPr lang="ms-MY" dirty="0" smtClean="0"/>
              <a:t>Membela diri secara tidak menentu.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ms-MY" dirty="0" smtClean="0"/>
              <a:t>Tidak dapat menerima pendapat dan teguran orang lain. </a:t>
            </a:r>
            <a:endParaRPr lang="en-US" dirty="0"/>
          </a:p>
          <a:p>
            <a:pPr lvl="0"/>
            <a:r>
              <a:rPr lang="ms-MY" dirty="0"/>
              <a:t>Suka termenung / berkhayal / murung </a:t>
            </a:r>
            <a:endParaRPr lang="en-US" dirty="0"/>
          </a:p>
          <a:p>
            <a:pPr lvl="0"/>
            <a:r>
              <a:rPr lang="ms-MY" dirty="0"/>
              <a:t>Tidak menunjukkan minat terhadap aktiviti pembelajaran </a:t>
            </a:r>
            <a:r>
              <a:rPr lang="ms-MY" dirty="0" smtClean="0"/>
              <a:t>sains. </a:t>
            </a:r>
            <a:endParaRPr lang="en-US" dirty="0"/>
          </a:p>
          <a:p>
            <a:pPr lvl="0"/>
            <a:r>
              <a:rPr lang="ms-MY" dirty="0"/>
              <a:t>Malas, kurang minat serta tidak mempunyai semangat untuk membuat latihan </a:t>
            </a:r>
            <a:r>
              <a:rPr lang="ms-MY" dirty="0" smtClean="0"/>
              <a:t>sains.</a:t>
            </a:r>
            <a:endParaRPr lang="en-US" dirty="0"/>
          </a:p>
          <a:p>
            <a:pPr lvl="0"/>
            <a:r>
              <a:rPr lang="ms-MY" dirty="0"/>
              <a:t>Suka meniru </a:t>
            </a:r>
            <a:r>
              <a:rPr lang="ms-MY" dirty="0" smtClean="0"/>
              <a:t>rakan</a:t>
            </a:r>
            <a:r>
              <a:rPr lang="ms-MY" dirty="0"/>
              <a:t> </a:t>
            </a:r>
            <a:r>
              <a:rPr lang="ms-MY" dirty="0" smtClean="0"/>
              <a:t>kerana tidak dapat menyelesaikan sendiri masalah sains. 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7200" dirty="0" smtClean="0"/>
              <a:t>TERIMA KASIH…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3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kemahiran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–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ketidakupayaan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:</a:t>
            </a:r>
          </a:p>
          <a:p>
            <a:pPr marL="571500" indent="-571500">
              <a:buAutoNum type="romanLcParenR"/>
            </a:pPr>
            <a:r>
              <a:rPr lang="en-US" dirty="0" err="1" smtClean="0"/>
              <a:t>Kognitif</a:t>
            </a:r>
            <a:endParaRPr lang="en-US" dirty="0" smtClean="0"/>
          </a:p>
          <a:p>
            <a:pPr marL="571500" indent="-571500">
              <a:buAutoNum type="romanLcParenR"/>
            </a:pPr>
            <a:r>
              <a:rPr lang="en-US" dirty="0" err="1" smtClean="0"/>
              <a:t>Fizikal</a:t>
            </a:r>
            <a:r>
              <a:rPr lang="en-US" dirty="0" smtClean="0"/>
              <a:t> </a:t>
            </a:r>
          </a:p>
          <a:p>
            <a:pPr marL="571500" indent="-571500">
              <a:buAutoNum type="romanLcParenR"/>
            </a:pPr>
            <a:r>
              <a:rPr lang="en-US" dirty="0" err="1" smtClean="0"/>
              <a:t>Emosi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KOGNITIF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ms-MY" dirty="0" smtClean="0"/>
              <a:t>Lambat memahami atau membentuk sesuatu konsep  sains </a:t>
            </a:r>
          </a:p>
          <a:p>
            <a:pPr>
              <a:buNone/>
            </a:pPr>
            <a:endParaRPr lang="ms-MY" dirty="0" smtClean="0"/>
          </a:p>
          <a:p>
            <a:pPr marL="571500" indent="-571500">
              <a:buAutoNum type="romanLcParenR"/>
            </a:pPr>
            <a:r>
              <a:rPr lang="ms-MY" dirty="0" smtClean="0"/>
              <a:t>Tidak dapat mengkategorikan haiwan. Antaranya:</a:t>
            </a:r>
          </a:p>
          <a:p>
            <a:pPr marL="571500" indent="-571500"/>
            <a:r>
              <a:rPr lang="ms-MY" dirty="0" smtClean="0"/>
              <a:t>Haiwan berkaki dua - berkaki empat.</a:t>
            </a:r>
          </a:p>
          <a:p>
            <a:pPr marL="571500" indent="-571500"/>
            <a:r>
              <a:rPr lang="ms-MY" dirty="0" smtClean="0"/>
              <a:t>Haiwan di darat  - di air.</a:t>
            </a:r>
          </a:p>
          <a:p>
            <a:pPr marL="571500" indent="-571500"/>
            <a:r>
              <a:rPr lang="ms-MY" dirty="0" smtClean="0"/>
              <a:t>Haiwan berbulu dan bersisik.</a:t>
            </a:r>
            <a:endParaRPr lang="ms-MY" dirty="0"/>
          </a:p>
          <a:p>
            <a:pPr marL="571500" indent="-571500">
              <a:buNone/>
            </a:pPr>
            <a:endParaRPr lang="ms-MY" dirty="0" smtClean="0"/>
          </a:p>
          <a:p>
            <a:pPr marL="571500" indent="-571500">
              <a:buNone/>
            </a:pPr>
            <a:r>
              <a:rPr lang="ms-MY" dirty="0" smtClean="0"/>
              <a:t>ii) Tidak dapat mencirikan jenis – jenis tumbuhan :</a:t>
            </a:r>
          </a:p>
          <a:p>
            <a:pPr marL="571500" indent="-571500"/>
            <a:r>
              <a:rPr lang="ms-MY" dirty="0" smtClean="0"/>
              <a:t>Berakar tunjang – serabut.</a:t>
            </a:r>
          </a:p>
          <a:p>
            <a:pPr marL="571500" indent="-571500"/>
            <a:r>
              <a:rPr lang="ms-MY" dirty="0" smtClean="0"/>
              <a:t>Daun berurat selari – jejala.</a:t>
            </a:r>
          </a:p>
          <a:p>
            <a:pPr marL="571500" indent="-571500"/>
            <a:r>
              <a:rPr lang="ms-MY" dirty="0" smtClean="0"/>
              <a:t>Tumbuhan berbunga – tidak berbunga. </a:t>
            </a:r>
          </a:p>
          <a:p>
            <a:pPr marL="571500" indent="-571500">
              <a:buAutoNum type="romanLcParenR"/>
            </a:pPr>
            <a:endParaRPr lang="ms-MY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1522" t="31021" r="27175" b="49492"/>
          <a:stretch>
            <a:fillRect/>
          </a:stretch>
        </p:blipFill>
        <p:spPr bwMode="auto">
          <a:xfrm>
            <a:off x="838200" y="381000"/>
            <a:ext cx="3124200" cy="3037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51219" t="51117" r="20732" b="29090"/>
          <a:stretch>
            <a:fillRect/>
          </a:stretch>
        </p:blipFill>
        <p:spPr bwMode="auto">
          <a:xfrm>
            <a:off x="5334000" y="3124200"/>
            <a:ext cx="2947556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3733800" y="1219200"/>
            <a:ext cx="2514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BERKAKI DUA – AYAM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67000" y="3962400"/>
            <a:ext cx="2743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BERKAKI EMPAT - UNTA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70543" t="72396" b="6577"/>
          <a:stretch>
            <a:fillRect/>
          </a:stretch>
        </p:blipFill>
        <p:spPr bwMode="auto">
          <a:xfrm>
            <a:off x="609600" y="304800"/>
            <a:ext cx="2819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270" t="46594" r="68975" b="33309"/>
          <a:stretch>
            <a:fillRect/>
          </a:stretch>
        </p:blipFill>
        <p:spPr bwMode="auto">
          <a:xfrm>
            <a:off x="5334000" y="3276599"/>
            <a:ext cx="2971800" cy="281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nip Same Side Corner Rectangle 5"/>
          <p:cNvSpPr/>
          <p:nvPr/>
        </p:nvSpPr>
        <p:spPr>
          <a:xfrm>
            <a:off x="3657600" y="1143000"/>
            <a:ext cx="2514600" cy="1295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HAIWAN DI DARAT – KUCING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nip Same Side Corner Rectangle 6"/>
          <p:cNvSpPr/>
          <p:nvPr/>
        </p:nvSpPr>
        <p:spPr>
          <a:xfrm>
            <a:off x="2362200" y="4038600"/>
            <a:ext cx="2514600" cy="1295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HAIWAN DI AIR – ITIK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5358" t="12920" r="28730" b="70030"/>
          <a:stretch>
            <a:fillRect/>
          </a:stretch>
        </p:blipFill>
        <p:spPr bwMode="auto">
          <a:xfrm>
            <a:off x="838200" y="685800"/>
            <a:ext cx="375138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 l="28809" t="49046" r="47922" b="30518"/>
          <a:stretch>
            <a:fillRect/>
          </a:stretch>
        </p:blipFill>
        <p:spPr bwMode="auto">
          <a:xfrm>
            <a:off x="5486400" y="3048000"/>
            <a:ext cx="2362200" cy="28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lowchart: Document 6"/>
          <p:cNvSpPr/>
          <p:nvPr/>
        </p:nvSpPr>
        <p:spPr>
          <a:xfrm>
            <a:off x="4724400" y="1143000"/>
            <a:ext cx="2438400" cy="13716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HAIWAN BERSISIK – IKAN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lowchart: Document 7"/>
          <p:cNvSpPr/>
          <p:nvPr/>
        </p:nvSpPr>
        <p:spPr>
          <a:xfrm>
            <a:off x="2819400" y="3886200"/>
            <a:ext cx="2438400" cy="13716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HAIWAN BERBULU – ARNAB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ms-MY" dirty="0" smtClean="0"/>
              <a:t/>
            </a:r>
            <a:br>
              <a:rPr lang="ms-MY" dirty="0" smtClean="0"/>
            </a:br>
            <a:r>
              <a:rPr lang="ms-MY" dirty="0" smtClean="0"/>
              <a:t>Jangka masa penumpuan perhatian kepada pembelajaran terlalu singkat.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 .</a:t>
            </a:r>
          </a:p>
          <a:p>
            <a:pPr marL="571500" indent="-571500">
              <a:buAutoNum type="romanLcParenR"/>
            </a:pP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jemu</a:t>
            </a:r>
            <a:r>
              <a:rPr lang="en-US" dirty="0" smtClean="0"/>
              <a:t>.</a:t>
            </a:r>
          </a:p>
          <a:p>
            <a:pPr marL="571500" indent="-571500">
              <a:buAutoNum type="romanLcParenR"/>
            </a:pP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diselang</a:t>
            </a:r>
            <a:r>
              <a:rPr lang="en-US" dirty="0" smtClean="0"/>
              <a:t> – </a:t>
            </a:r>
            <a:r>
              <a:rPr lang="en-US" dirty="0" err="1" smtClean="0"/>
              <a:t>selikan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guru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air-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terapung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terapung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air. </a:t>
            </a:r>
          </a:p>
          <a:p>
            <a:pPr marL="571500" indent="-571500">
              <a:buAutoNum type="romanLcParenR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lvl="0"/>
            <a:r>
              <a:rPr lang="ms-MY" dirty="0" smtClean="0"/>
              <a:t/>
            </a:r>
            <a:br>
              <a:rPr lang="ms-MY" dirty="0" smtClean="0"/>
            </a:br>
            <a:r>
              <a:rPr lang="ms-MY" sz="3600" dirty="0" smtClean="0"/>
              <a:t>Lambat dalam mengubah suai pengetahuan mengikut pelbagai situasi pelajaran </a:t>
            </a:r>
            <a:br>
              <a:rPr lang="ms-MY" sz="3600" dirty="0" smtClean="0"/>
            </a:br>
            <a:r>
              <a:rPr lang="ms-MY" sz="3600" dirty="0" smtClean="0"/>
              <a:t>( penyelesaian masalah )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mengesan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guru.</a:t>
            </a:r>
          </a:p>
          <a:p>
            <a:pPr marL="571500" indent="-571500">
              <a:buAutoNum type="romanLcParenR"/>
            </a:pP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. </a:t>
            </a:r>
          </a:p>
          <a:p>
            <a:pPr marL="571500" lvl="0" indent="-571500">
              <a:buFont typeface="Arial" pitchFamily="34" charset="0"/>
              <a:buAutoNum type="romanLcParenR"/>
            </a:pPr>
            <a:r>
              <a:rPr lang="ms-MY" dirty="0" smtClean="0"/>
              <a:t>Kadar menyebut, membaca atau menjawab soalan lambat atau langsung tidak boleh.</a:t>
            </a:r>
          </a:p>
          <a:p>
            <a:pPr marL="571500" indent="-571500">
              <a:buFont typeface="Arial" pitchFamily="34" charset="0"/>
              <a:buAutoNum type="romanLcParenR"/>
            </a:pPr>
            <a:r>
              <a:rPr lang="ms-MY" dirty="0" smtClean="0"/>
              <a:t>Selalu lupa kemahiran yang diajar-guru perlu mengulang pembelajaran secara berulang kali supaya murid dapat menguasai sesuatu kemahiran sains. </a:t>
            </a:r>
            <a:endParaRPr lang="en-US" dirty="0" smtClean="0"/>
          </a:p>
          <a:p>
            <a:pPr marL="571500" lvl="0" indent="-571500">
              <a:buFont typeface="Arial" pitchFamily="34" charset="0"/>
              <a:buAutoNum type="romanLcParenR"/>
            </a:pPr>
            <a:endParaRPr lang="en-US" dirty="0" smtClean="0"/>
          </a:p>
          <a:p>
            <a:pPr marL="571500" indent="-571500">
              <a:buAutoNum type="romanL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FIZIKAL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s-MY" dirty="0"/>
              <a:t>Lemah pengamatan pendengaran </a:t>
            </a:r>
            <a:r>
              <a:rPr lang="ms-MY" dirty="0" smtClean="0"/>
              <a:t>dan</a:t>
            </a:r>
          </a:p>
          <a:p>
            <a:pPr lvl="0">
              <a:buNone/>
            </a:pPr>
            <a:r>
              <a:rPr lang="ms-MY" dirty="0" smtClean="0"/>
              <a:t>penglihatan.</a:t>
            </a:r>
          </a:p>
          <a:p>
            <a:pPr marL="571500" lvl="0" indent="-571500">
              <a:buAutoNum type="romanLcParenR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pendengaran</a:t>
            </a:r>
            <a:r>
              <a:rPr lang="en-US" dirty="0" smtClean="0"/>
              <a:t> yang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guru </a:t>
            </a:r>
            <a:r>
              <a:rPr lang="en-US" dirty="0" err="1" smtClean="0"/>
              <a:t>sampaikan</a:t>
            </a:r>
            <a:r>
              <a:rPr lang="en-US" dirty="0" smtClean="0"/>
              <a:t>.</a:t>
            </a:r>
          </a:p>
          <a:p>
            <a:pPr marL="571500" lvl="0" indent="-571500">
              <a:buAutoNum type="romanLcParenR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mematuhi</a:t>
            </a:r>
            <a:r>
              <a:rPr lang="en-US" dirty="0" smtClean="0"/>
              <a:t> </a:t>
            </a:r>
            <a:r>
              <a:rPr lang="en-US" dirty="0" err="1" smtClean="0"/>
              <a:t>arahan</a:t>
            </a:r>
            <a:r>
              <a:rPr lang="en-US" dirty="0" smtClean="0"/>
              <a:t> yang guru </a:t>
            </a:r>
            <a:r>
              <a:rPr lang="en-US" dirty="0" err="1" smtClean="0"/>
              <a:t>sampaikan</a:t>
            </a:r>
            <a:r>
              <a:rPr lang="en-US" dirty="0"/>
              <a:t> </a:t>
            </a:r>
            <a:r>
              <a:rPr lang="en-US" dirty="0" err="1" smtClean="0"/>
              <a:t>kerana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pendengaran</a:t>
            </a:r>
            <a:r>
              <a:rPr lang="en-US" dirty="0" smtClean="0"/>
              <a:t>.</a:t>
            </a:r>
          </a:p>
          <a:p>
            <a:pPr marL="571500" lvl="0" indent="-57150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402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MASALAH MEMPELAJARI SAINS (SEBAB – SEBAB KEGAGALAN MEMPEROLEH KEMAHIRAN SAINS) </vt:lpstr>
      <vt:lpstr>Slide 2</vt:lpstr>
      <vt:lpstr>KOGNITIF</vt:lpstr>
      <vt:lpstr>Slide 4</vt:lpstr>
      <vt:lpstr>Slide 5</vt:lpstr>
      <vt:lpstr>Slide 6</vt:lpstr>
      <vt:lpstr> Jangka masa penumpuan perhatian kepada pembelajaran terlalu singkat.  </vt:lpstr>
      <vt:lpstr> Lambat dalam mengubah suai pengetahuan mengikut pelbagai situasi pelajaran  ( penyelesaian masalah )  </vt:lpstr>
      <vt:lpstr>FIZIKAL</vt:lpstr>
      <vt:lpstr>Slide 10</vt:lpstr>
      <vt:lpstr> Lambat koordinasi motor-mata-tangan  </vt:lpstr>
      <vt:lpstr>EMOSI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MEMPELAJARI SAINS (SEBAB – SEBAB KEGAGALAN MEMPEROLEH KEMAHIRAN SAINS) </dc:title>
  <dc:creator>admin</dc:creator>
  <cp:lastModifiedBy>Se7en</cp:lastModifiedBy>
  <cp:revision>4</cp:revision>
  <dcterms:created xsi:type="dcterms:W3CDTF">2011-01-19T12:26:18Z</dcterms:created>
  <dcterms:modified xsi:type="dcterms:W3CDTF">2011-04-28T06:37:49Z</dcterms:modified>
</cp:coreProperties>
</file>