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8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6C059-9842-4C2E-877C-62FDF1FBB6AA}" type="datetimeFigureOut">
              <a:rPr lang="ms-MY" smtClean="0"/>
              <a:t>20/10/2011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1E668-218C-4BA8-89A7-BB268D88F14E}" type="slidenum">
              <a:rPr lang="ms-MY" smtClean="0"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066BB-DA23-4509-9977-F33112DB457C}" type="datetimeFigureOut">
              <a:rPr lang="en-MY" smtClean="0"/>
              <a:pPr/>
              <a:t>20/10/2011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F888E-3437-406C-8289-3E1807BFE48D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108" y="150017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MY" b="1" dirty="0" smtClean="0">
                <a:latin typeface="Goudy Stout" pitchFamily="18" charset="0"/>
              </a:rPr>
              <a:t>PEMULIHAN DALAM KOMUNITI (PDK)</a:t>
            </a:r>
            <a:endParaRPr lang="en-MY" dirty="0">
              <a:latin typeface="Goudy Stou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4" y="3857628"/>
            <a:ext cx="61722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: </a:t>
            </a:r>
          </a:p>
          <a:p>
            <a:r>
              <a:rPr lang="en-US" dirty="0" smtClean="0"/>
              <a:t>NURUL NADIAH BINTI ZULKIPLI</a:t>
            </a:r>
          </a:p>
          <a:p>
            <a:r>
              <a:rPr lang="en-US" dirty="0" smtClean="0"/>
              <a:t>SHAHRUL AZRI BIN MOHAMED</a:t>
            </a:r>
            <a:endParaRPr lang="en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 err="1" smtClean="0"/>
              <a:t>Center</a:t>
            </a:r>
            <a:r>
              <a:rPr lang="en-MY" dirty="0" smtClean="0"/>
              <a:t> Based </a:t>
            </a:r>
            <a:br>
              <a:rPr lang="en-MY" dirty="0" smtClean="0"/>
            </a:br>
            <a:r>
              <a:rPr lang="en-MY" dirty="0" smtClean="0"/>
              <a:t>(PDK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71678"/>
            <a:ext cx="7467600" cy="3400436"/>
          </a:xfrm>
        </p:spPr>
        <p:txBody>
          <a:bodyPr/>
          <a:lstStyle/>
          <a:p>
            <a:r>
              <a:rPr lang="en-MY" dirty="0" smtClean="0"/>
              <a:t>Program </a:t>
            </a:r>
            <a:r>
              <a:rPr lang="en-MY" dirty="0" err="1" smtClean="0"/>
              <a:t>pemulihan</a:t>
            </a:r>
            <a:r>
              <a:rPr lang="en-MY" dirty="0" smtClean="0"/>
              <a:t> OKU </a:t>
            </a:r>
            <a:r>
              <a:rPr lang="en-MY" dirty="0" err="1" smtClean="0"/>
              <a:t>dijalankan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PDK </a:t>
            </a:r>
            <a:r>
              <a:rPr lang="en-MY" dirty="0" err="1" smtClean="0"/>
              <a:t>selama</a:t>
            </a:r>
            <a:r>
              <a:rPr lang="en-MY" dirty="0" smtClean="0"/>
              <a:t> 4jam </a:t>
            </a:r>
            <a:r>
              <a:rPr lang="en-MY" dirty="0" err="1" smtClean="0"/>
              <a:t>sehari</a:t>
            </a:r>
            <a:r>
              <a:rPr lang="en-MY" dirty="0" smtClean="0"/>
              <a:t>.</a:t>
            </a:r>
          </a:p>
          <a:p>
            <a:endParaRPr lang="en-MY" dirty="0" smtClean="0"/>
          </a:p>
          <a:p>
            <a:r>
              <a:rPr lang="en-MY" dirty="0" smtClean="0"/>
              <a:t>OKU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datang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PDK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menjalani</a:t>
            </a:r>
            <a:r>
              <a:rPr lang="en-MY" dirty="0" smtClean="0"/>
              <a:t> program </a:t>
            </a:r>
            <a:r>
              <a:rPr lang="en-MY" dirty="0" err="1" smtClean="0"/>
              <a:t>pemulihan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 err="1" smtClean="0"/>
              <a:t>Center</a:t>
            </a:r>
            <a:r>
              <a:rPr lang="en-MY" dirty="0" smtClean="0"/>
              <a:t> Home Based </a:t>
            </a:r>
            <a:br>
              <a:rPr lang="en-MY" dirty="0" smtClean="0"/>
            </a:br>
            <a:r>
              <a:rPr lang="en-MY" dirty="0" smtClean="0"/>
              <a:t>(PDK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285992"/>
            <a:ext cx="7467600" cy="4873752"/>
          </a:xfrm>
        </p:spPr>
        <p:txBody>
          <a:bodyPr/>
          <a:lstStyle/>
          <a:p>
            <a:r>
              <a:rPr lang="en-MY" dirty="0" err="1" smtClean="0"/>
              <a:t>Dijalankan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pusat</a:t>
            </a:r>
            <a:r>
              <a:rPr lang="en-MY" dirty="0" smtClean="0"/>
              <a:t> PDK </a:t>
            </a:r>
            <a:r>
              <a:rPr lang="en-MY" dirty="0" err="1" smtClean="0"/>
              <a:t>selama</a:t>
            </a:r>
            <a:r>
              <a:rPr lang="en-MY" dirty="0" smtClean="0"/>
              <a:t> 4 </a:t>
            </a:r>
            <a:r>
              <a:rPr lang="en-MY" dirty="0" err="1" smtClean="0"/>
              <a:t>hari</a:t>
            </a:r>
            <a:r>
              <a:rPr lang="en-MY" dirty="0" smtClean="0"/>
              <a:t> </a:t>
            </a:r>
            <a:r>
              <a:rPr lang="en-MY" dirty="0" err="1" smtClean="0"/>
              <a:t>selama</a:t>
            </a:r>
            <a:r>
              <a:rPr lang="en-MY" dirty="0" smtClean="0"/>
              <a:t> 4jam </a:t>
            </a:r>
            <a:r>
              <a:rPr lang="en-MY" dirty="0" err="1" smtClean="0"/>
              <a:t>sehari</a:t>
            </a:r>
            <a:r>
              <a:rPr lang="en-MY" dirty="0" smtClean="0"/>
              <a:t>.</a:t>
            </a:r>
          </a:p>
          <a:p>
            <a:endParaRPr lang="en-MY" dirty="0" smtClean="0"/>
          </a:p>
          <a:p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seminggu</a:t>
            </a:r>
            <a:r>
              <a:rPr lang="en-MY" dirty="0" smtClean="0"/>
              <a:t>, </a:t>
            </a:r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hari</a:t>
            </a:r>
            <a:r>
              <a:rPr lang="en-MY" dirty="0" smtClean="0"/>
              <a:t> </a:t>
            </a:r>
            <a:r>
              <a:rPr lang="en-MY" dirty="0" err="1" smtClean="0"/>
              <a:t>selama</a:t>
            </a:r>
            <a:r>
              <a:rPr lang="en-MY" dirty="0" smtClean="0"/>
              <a:t> 4jam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dikhaskan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sesi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 OKU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melihat</a:t>
            </a:r>
            <a:r>
              <a:rPr lang="en-MY" dirty="0" smtClean="0"/>
              <a:t> </a:t>
            </a:r>
            <a:r>
              <a:rPr lang="en-MY" dirty="0" err="1" smtClean="0"/>
              <a:t>perkembangan</a:t>
            </a:r>
            <a:r>
              <a:rPr lang="en-MY" dirty="0" smtClean="0"/>
              <a:t> OKU </a:t>
            </a:r>
            <a:r>
              <a:rPr lang="en-MY" dirty="0" err="1" smtClean="0"/>
              <a:t>setelah</a:t>
            </a:r>
            <a:r>
              <a:rPr lang="en-MY" dirty="0" smtClean="0"/>
              <a:t> </a:t>
            </a:r>
            <a:r>
              <a:rPr lang="en-MY" dirty="0" err="1" smtClean="0"/>
              <a:t>menjalani</a:t>
            </a:r>
            <a:r>
              <a:rPr lang="en-MY" dirty="0" smtClean="0"/>
              <a:t> program </a:t>
            </a:r>
            <a:r>
              <a:rPr lang="en-MY" dirty="0" err="1" smtClean="0"/>
              <a:t>pemulihan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b="1" dirty="0" smtClean="0"/>
              <a:t>AKTIVITI DI PDK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MY" dirty="0" err="1" smtClean="0"/>
              <a:t>Kemahiran</a:t>
            </a:r>
            <a:r>
              <a:rPr lang="en-MY" dirty="0" smtClean="0"/>
              <a:t> </a:t>
            </a:r>
            <a:r>
              <a:rPr lang="en-MY" dirty="0"/>
              <a:t>Motor </a:t>
            </a:r>
            <a:r>
              <a:rPr lang="en-MY" dirty="0" err="1" smtClean="0"/>
              <a:t>Kasar</a:t>
            </a:r>
            <a:endParaRPr lang="en-MY" dirty="0" smtClean="0"/>
          </a:p>
          <a:p>
            <a:r>
              <a:rPr lang="en-US" dirty="0" err="1" smtClean="0"/>
              <a:t>Kemahiran</a:t>
            </a:r>
            <a:r>
              <a:rPr lang="en-US" dirty="0" smtClean="0"/>
              <a:t> motor </a:t>
            </a:r>
            <a:r>
              <a:rPr lang="en-US" dirty="0" err="1" smtClean="0"/>
              <a:t>halus</a:t>
            </a:r>
            <a:endParaRPr lang="en-MY" dirty="0"/>
          </a:p>
          <a:p>
            <a:r>
              <a:rPr lang="en-MY" dirty="0" err="1"/>
              <a:t>Perkembangan</a:t>
            </a:r>
            <a:r>
              <a:rPr lang="en-MY" dirty="0"/>
              <a:t> </a:t>
            </a:r>
            <a:r>
              <a:rPr lang="en-MY" dirty="0" err="1"/>
              <a:t>Bahasa</a:t>
            </a:r>
            <a:endParaRPr lang="en-MY" dirty="0"/>
          </a:p>
          <a:p>
            <a:r>
              <a:rPr lang="en-MY" dirty="0" err="1"/>
              <a:t>Perkembangan</a:t>
            </a:r>
            <a:r>
              <a:rPr lang="en-MY" dirty="0"/>
              <a:t> </a:t>
            </a:r>
            <a:r>
              <a:rPr lang="en-MY" dirty="0" err="1"/>
              <a:t>Sosial</a:t>
            </a:r>
            <a:endParaRPr lang="en-MY" dirty="0"/>
          </a:p>
          <a:p>
            <a:r>
              <a:rPr lang="en-MY" dirty="0" err="1"/>
              <a:t>Pengurusan</a:t>
            </a:r>
            <a:r>
              <a:rPr lang="en-MY" dirty="0"/>
              <a:t> </a:t>
            </a:r>
            <a:r>
              <a:rPr lang="en-MY" dirty="0" err="1"/>
              <a:t>Diri</a:t>
            </a:r>
            <a:endParaRPr lang="en-MY" dirty="0"/>
          </a:p>
          <a:p>
            <a:r>
              <a:rPr lang="en-MY" dirty="0" err="1" smtClean="0"/>
              <a:t>Pra</a:t>
            </a:r>
            <a:r>
              <a:rPr lang="en-MY" dirty="0" smtClean="0"/>
              <a:t> </a:t>
            </a:r>
            <a:r>
              <a:rPr lang="en-MY" dirty="0" err="1" smtClean="0"/>
              <a:t>sekolah</a:t>
            </a:r>
            <a:endParaRPr lang="en-MY" dirty="0"/>
          </a:p>
          <a:p>
            <a:r>
              <a:rPr lang="en-MY" dirty="0" err="1" smtClean="0"/>
              <a:t>Kreativiti</a:t>
            </a:r>
            <a:endParaRPr lang="en-MY" dirty="0" smtClean="0"/>
          </a:p>
          <a:p>
            <a:r>
              <a:rPr lang="en-MY" dirty="0" err="1"/>
              <a:t>Latihan</a:t>
            </a:r>
            <a:r>
              <a:rPr lang="en-MY" dirty="0"/>
              <a:t> </a:t>
            </a:r>
            <a:r>
              <a:rPr lang="en-MY" dirty="0" err="1"/>
              <a:t>Vokasional</a:t>
            </a:r>
            <a:r>
              <a:rPr lang="en-MY" dirty="0"/>
              <a:t>. </a:t>
            </a:r>
          </a:p>
          <a:p>
            <a:r>
              <a:rPr lang="en-MY" dirty="0" err="1"/>
              <a:t>Terapi</a:t>
            </a:r>
            <a:r>
              <a:rPr lang="en-MY" dirty="0"/>
              <a:t> </a:t>
            </a:r>
            <a:r>
              <a:rPr lang="en-MY" dirty="0" err="1"/>
              <a:t>muzik</a:t>
            </a:r>
            <a:r>
              <a:rPr lang="en-MY" dirty="0"/>
              <a:t>. </a:t>
            </a:r>
          </a:p>
          <a:p>
            <a:r>
              <a:rPr lang="en-MY" dirty="0" err="1"/>
              <a:t>Sukan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 smtClean="0"/>
              <a:t>rekreasi</a:t>
            </a:r>
            <a:r>
              <a:rPr lang="en-MY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64291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MY" dirty="0"/>
              <a:t>KEMAHIRAN MOTOR KASAR</a:t>
            </a:r>
          </a:p>
          <a:p>
            <a:r>
              <a:rPr lang="en-MY" dirty="0" err="1"/>
              <a:t>Kegiatan</a:t>
            </a:r>
            <a:r>
              <a:rPr lang="en-MY" dirty="0"/>
              <a:t> yang </a:t>
            </a:r>
            <a:r>
              <a:rPr lang="en-MY" dirty="0" err="1"/>
              <a:t>melibat</a:t>
            </a:r>
            <a:r>
              <a:rPr lang="en-MY" dirty="0"/>
              <a:t> </a:t>
            </a:r>
            <a:r>
              <a:rPr lang="en-MY" dirty="0" err="1"/>
              <a:t>pergerakan</a:t>
            </a:r>
            <a:r>
              <a:rPr lang="en-MY" dirty="0"/>
              <a:t> </a:t>
            </a:r>
            <a:r>
              <a:rPr lang="en-MY" dirty="0" err="1"/>
              <a:t>otot</a:t>
            </a:r>
            <a:r>
              <a:rPr lang="en-MY" dirty="0"/>
              <a:t> </a:t>
            </a:r>
            <a:r>
              <a:rPr lang="en-MY" dirty="0" err="1"/>
              <a:t>kasar</a:t>
            </a:r>
            <a:r>
              <a:rPr lang="en-MY" dirty="0"/>
              <a:t> 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err="1"/>
              <a:t>bahagian</a:t>
            </a:r>
            <a:r>
              <a:rPr lang="en-MY" dirty="0"/>
              <a:t> </a:t>
            </a:r>
            <a:r>
              <a:rPr lang="en-MY" dirty="0" err="1"/>
              <a:t>anggota</a:t>
            </a:r>
            <a:r>
              <a:rPr lang="en-MY" dirty="0"/>
              <a:t> kaki, </a:t>
            </a:r>
            <a:r>
              <a:rPr lang="en-MY" dirty="0" err="1"/>
              <a:t>tangan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berjalan</a:t>
            </a:r>
            <a:r>
              <a:rPr lang="en-MY" dirty="0"/>
              <a:t>, </a:t>
            </a:r>
            <a:r>
              <a:rPr lang="en-MY" dirty="0" err="1"/>
              <a:t>berlari,merangkak</a:t>
            </a:r>
            <a:r>
              <a:rPr lang="en-MY" dirty="0"/>
              <a:t>, </a:t>
            </a:r>
            <a:r>
              <a:rPr lang="en-MY" dirty="0" err="1"/>
              <a:t>melompat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smtClean="0"/>
              <a:t>lain-lain</a:t>
            </a:r>
          </a:p>
          <a:p>
            <a:pPr>
              <a:buNone/>
            </a:pPr>
            <a:endParaRPr lang="en-MY" dirty="0"/>
          </a:p>
          <a:p>
            <a:pPr>
              <a:buNone/>
            </a:pPr>
            <a:r>
              <a:rPr lang="en-MY" dirty="0" smtClean="0"/>
              <a:t>KEMAHIRAN </a:t>
            </a:r>
            <a:r>
              <a:rPr lang="en-MY" dirty="0"/>
              <a:t>MOTOR HALUS</a:t>
            </a:r>
          </a:p>
          <a:p>
            <a:r>
              <a:rPr lang="en-MY" dirty="0" err="1"/>
              <a:t>Penumpuan</a:t>
            </a:r>
            <a:r>
              <a:rPr lang="en-MY" dirty="0"/>
              <a:t> </a:t>
            </a:r>
            <a:r>
              <a:rPr lang="en-MY" dirty="0" err="1"/>
              <a:t>kegiatan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err="1"/>
              <a:t>pancaindera</a:t>
            </a:r>
            <a:r>
              <a:rPr lang="en-MY" dirty="0"/>
              <a:t> </a:t>
            </a:r>
            <a:r>
              <a:rPr lang="en-MY" dirty="0" err="1"/>
              <a:t>dengan</a:t>
            </a:r>
            <a:r>
              <a:rPr lang="en-MY" dirty="0"/>
              <a:t> </a:t>
            </a:r>
            <a:r>
              <a:rPr lang="en-MY" dirty="0" err="1"/>
              <a:t>penglihatan</a:t>
            </a:r>
            <a:r>
              <a:rPr lang="en-MY" dirty="0"/>
              <a:t> </a:t>
            </a:r>
            <a:r>
              <a:rPr lang="en-MY" dirty="0" err="1"/>
              <a:t>visinya</a:t>
            </a:r>
            <a:r>
              <a:rPr lang="en-MY" dirty="0"/>
              <a:t>(vision) </a:t>
            </a:r>
            <a:r>
              <a:rPr lang="en-MY" dirty="0" err="1"/>
              <a:t>untuk</a:t>
            </a:r>
            <a:r>
              <a:rPr lang="en-MY" dirty="0"/>
              <a:t> </a:t>
            </a:r>
            <a:r>
              <a:rPr lang="en-MY" dirty="0" err="1"/>
              <a:t>menyelaraskan</a:t>
            </a:r>
            <a:r>
              <a:rPr lang="en-MY" dirty="0"/>
              <a:t> </a:t>
            </a:r>
            <a:r>
              <a:rPr lang="en-MY" dirty="0" err="1"/>
              <a:t>pergerakan</a:t>
            </a:r>
            <a:r>
              <a:rPr lang="en-MY" dirty="0"/>
              <a:t> </a:t>
            </a:r>
            <a:r>
              <a:rPr lang="en-MY" dirty="0" err="1"/>
              <a:t>anggotanya</a:t>
            </a:r>
            <a:r>
              <a:rPr lang="en-MY" dirty="0"/>
              <a:t> </a:t>
            </a:r>
            <a:r>
              <a:rPr lang="en-MY" dirty="0" err="1"/>
              <a:t>seperti</a:t>
            </a:r>
            <a:r>
              <a:rPr lang="en-MY" dirty="0"/>
              <a:t> </a:t>
            </a:r>
            <a:r>
              <a:rPr lang="en-MY" dirty="0" err="1"/>
              <a:t>apa</a:t>
            </a:r>
            <a:r>
              <a:rPr lang="en-MY" dirty="0"/>
              <a:t> yang </a:t>
            </a:r>
            <a:r>
              <a:rPr lang="en-MY" dirty="0" err="1"/>
              <a:t>dilihat</a:t>
            </a:r>
            <a:r>
              <a:rPr lang="en-MY" dirty="0"/>
              <a:t> </a:t>
            </a:r>
            <a:r>
              <a:rPr lang="en-MY" dirty="0" err="1"/>
              <a:t>dan</a:t>
            </a:r>
            <a:r>
              <a:rPr lang="en-MY" dirty="0"/>
              <a:t> </a:t>
            </a:r>
            <a:r>
              <a:rPr lang="en-MY" dirty="0" err="1"/>
              <a:t>boleh</a:t>
            </a:r>
            <a:r>
              <a:rPr lang="en-MY" dirty="0"/>
              <a:t> </a:t>
            </a:r>
            <a:r>
              <a:rPr lang="en-MY" dirty="0" err="1"/>
              <a:t>dilakukan</a:t>
            </a:r>
            <a:r>
              <a:rPr lang="en-MY" dirty="0"/>
              <a:t> </a:t>
            </a:r>
            <a:r>
              <a:rPr lang="en-MY" dirty="0" err="1"/>
              <a:t>serta</a:t>
            </a:r>
            <a:r>
              <a:rPr lang="en-MY" dirty="0"/>
              <a:t> </a:t>
            </a:r>
            <a:r>
              <a:rPr lang="en-MY" dirty="0" err="1"/>
              <a:t>berfikir</a:t>
            </a:r>
            <a:endParaRPr lang="en-MY" dirty="0"/>
          </a:p>
          <a:p>
            <a:endParaRPr lang="en-M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7467600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MY" dirty="0" smtClean="0"/>
              <a:t>PERKEMBANGAN BAHASA</a:t>
            </a:r>
          </a:p>
          <a:p>
            <a:r>
              <a:rPr lang="en-MY" dirty="0" err="1" smtClean="0"/>
              <a:t>Kebolehan</a:t>
            </a:r>
            <a:r>
              <a:rPr lang="en-MY" dirty="0" smtClean="0"/>
              <a:t> </a:t>
            </a:r>
            <a:r>
              <a:rPr lang="en-MY" dirty="0" err="1" smtClean="0"/>
              <a:t>menyatakan</a:t>
            </a:r>
            <a:r>
              <a:rPr lang="en-MY" dirty="0" smtClean="0"/>
              <a:t> </a:t>
            </a:r>
            <a:r>
              <a:rPr lang="en-MY" dirty="0" err="1" smtClean="0"/>
              <a:t>sesuatu</a:t>
            </a:r>
            <a:r>
              <a:rPr lang="en-MY" dirty="0" smtClean="0"/>
              <a:t> </a:t>
            </a:r>
            <a:r>
              <a:rPr lang="en-MY" dirty="0" err="1" smtClean="0"/>
              <a:t>mengikut</a:t>
            </a:r>
            <a:r>
              <a:rPr lang="en-MY" dirty="0" smtClean="0"/>
              <a:t> </a:t>
            </a:r>
            <a:r>
              <a:rPr lang="en-MY" dirty="0" err="1" smtClean="0"/>
              <a:t>bahasa</a:t>
            </a:r>
            <a:r>
              <a:rPr lang="en-MY" dirty="0" smtClean="0"/>
              <a:t> </a:t>
            </a:r>
            <a:r>
              <a:rPr lang="en-MY" dirty="0" err="1" smtClean="0"/>
              <a:t>persuratan</a:t>
            </a:r>
            <a:r>
              <a:rPr lang="en-MY" dirty="0" smtClean="0"/>
              <a:t>, </a:t>
            </a:r>
            <a:r>
              <a:rPr lang="en-MY" dirty="0" err="1" smtClean="0"/>
              <a:t>percakapan</a:t>
            </a:r>
            <a:r>
              <a:rPr lang="en-MY" dirty="0" smtClean="0"/>
              <a:t> </a:t>
            </a:r>
            <a:r>
              <a:rPr lang="en-MY" dirty="0" err="1" smtClean="0"/>
              <a:t>bahasa</a:t>
            </a:r>
            <a:r>
              <a:rPr lang="en-MY" dirty="0" smtClean="0"/>
              <a:t> </a:t>
            </a:r>
            <a:r>
              <a:rPr lang="en-MY" dirty="0" err="1" smtClean="0"/>
              <a:t>isyarat</a:t>
            </a:r>
            <a:r>
              <a:rPr lang="en-MY" dirty="0" smtClean="0"/>
              <a:t> </a:t>
            </a:r>
            <a:r>
              <a:rPr lang="en-MY" dirty="0" err="1" smtClean="0"/>
              <a:t>supaya</a:t>
            </a:r>
            <a:r>
              <a:rPr lang="en-MY" dirty="0" smtClean="0"/>
              <a:t> </a:t>
            </a:r>
            <a:r>
              <a:rPr lang="en-MY" dirty="0" err="1" smtClean="0"/>
              <a:t>dia</a:t>
            </a:r>
            <a:r>
              <a:rPr lang="en-MY" dirty="0" smtClean="0"/>
              <a:t> </a:t>
            </a:r>
            <a:r>
              <a:rPr lang="en-MY" dirty="0" err="1" smtClean="0"/>
              <a:t>beroleh</a:t>
            </a:r>
            <a:r>
              <a:rPr lang="en-MY" dirty="0" smtClean="0"/>
              <a:t> </a:t>
            </a:r>
            <a:r>
              <a:rPr lang="en-MY" dirty="0" err="1" smtClean="0"/>
              <a:t>kefahaman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boleh</a:t>
            </a:r>
            <a:r>
              <a:rPr lang="en-MY" dirty="0" smtClean="0"/>
              <a:t> </a:t>
            </a:r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kefahaman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lain</a:t>
            </a:r>
          </a:p>
          <a:p>
            <a:pPr>
              <a:buNone/>
            </a:pPr>
            <a:endParaRPr lang="en-MY" dirty="0" smtClean="0"/>
          </a:p>
          <a:p>
            <a:pPr>
              <a:buNone/>
            </a:pPr>
            <a:r>
              <a:rPr lang="en-MY" dirty="0" smtClean="0"/>
              <a:t>PERKEMBANGAN SOSIAL</a:t>
            </a:r>
          </a:p>
          <a:p>
            <a:r>
              <a:rPr lang="en-MY" dirty="0" err="1" smtClean="0"/>
              <a:t>Kemahiran</a:t>
            </a:r>
            <a:r>
              <a:rPr lang="en-MY" dirty="0" smtClean="0"/>
              <a:t> </a:t>
            </a:r>
            <a:r>
              <a:rPr lang="en-MY" dirty="0" err="1" smtClean="0"/>
              <a:t>berinteraksi</a:t>
            </a:r>
            <a:r>
              <a:rPr lang="en-MY" dirty="0" smtClean="0"/>
              <a:t>, </a:t>
            </a:r>
            <a:r>
              <a:rPr lang="en-MY" dirty="0" err="1" smtClean="0"/>
              <a:t>bergaul</a:t>
            </a:r>
            <a:r>
              <a:rPr lang="en-MY" dirty="0" smtClean="0"/>
              <a:t>, </a:t>
            </a:r>
            <a:r>
              <a:rPr lang="en-MY" dirty="0" err="1" smtClean="0"/>
              <a:t>berkomunikasi</a:t>
            </a:r>
            <a:r>
              <a:rPr lang="en-MY" dirty="0" smtClean="0"/>
              <a:t> </a:t>
            </a:r>
            <a:r>
              <a:rPr lang="en-MY" dirty="0" err="1" smtClean="0"/>
              <a:t>secaralisan</a:t>
            </a:r>
            <a:r>
              <a:rPr lang="en-MY" dirty="0" smtClean="0"/>
              <a:t>, </a:t>
            </a:r>
            <a:r>
              <a:rPr lang="en-MY" dirty="0" err="1" smtClean="0"/>
              <a:t>bahasa</a:t>
            </a:r>
            <a:r>
              <a:rPr lang="en-MY" dirty="0" smtClean="0"/>
              <a:t> </a:t>
            </a:r>
            <a:r>
              <a:rPr lang="en-MY" dirty="0" err="1" smtClean="0"/>
              <a:t>isyarat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bermasyarakat</a:t>
            </a:r>
            <a:endParaRPr lang="en-MY" dirty="0" smtClean="0"/>
          </a:p>
          <a:p>
            <a:endParaRPr lang="en-M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MY" dirty="0" smtClean="0"/>
              <a:t>PENGURUSAN DIRI</a:t>
            </a:r>
          </a:p>
          <a:p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kegiatan</a:t>
            </a:r>
            <a:r>
              <a:rPr lang="en-MY" dirty="0" smtClean="0"/>
              <a:t> yang </a:t>
            </a:r>
            <a:r>
              <a:rPr lang="en-MY" dirty="0" err="1" smtClean="0"/>
              <a:t>dilakukan</a:t>
            </a:r>
            <a:r>
              <a:rPr lang="en-MY" dirty="0" smtClean="0"/>
              <a:t> </a:t>
            </a:r>
            <a:r>
              <a:rPr lang="en-MY" dirty="0" err="1" smtClean="0"/>
              <a:t>seseorang</a:t>
            </a:r>
            <a:r>
              <a:rPr lang="en-MY" dirty="0" smtClean="0"/>
              <a:t> </a:t>
            </a:r>
            <a:r>
              <a:rPr lang="en-MY" dirty="0" err="1" smtClean="0"/>
              <a:t>setiap</a:t>
            </a:r>
            <a:r>
              <a:rPr lang="en-MY" dirty="0" smtClean="0"/>
              <a:t> </a:t>
            </a:r>
            <a:r>
              <a:rPr lang="en-MY" dirty="0" err="1" smtClean="0"/>
              <a:t>hari</a:t>
            </a:r>
            <a:r>
              <a:rPr lang="en-MY" dirty="0" smtClean="0"/>
              <a:t> </a:t>
            </a:r>
            <a:r>
              <a:rPr lang="en-MY" dirty="0" err="1" smtClean="0"/>
              <a:t>seperti</a:t>
            </a:r>
            <a:r>
              <a:rPr lang="en-MY" dirty="0" smtClean="0"/>
              <a:t> </a:t>
            </a:r>
            <a:r>
              <a:rPr lang="en-MY" dirty="0" err="1" smtClean="0"/>
              <a:t>makan</a:t>
            </a:r>
            <a:r>
              <a:rPr lang="en-MY" dirty="0" smtClean="0"/>
              <a:t>, </a:t>
            </a:r>
            <a:r>
              <a:rPr lang="en-MY" dirty="0" err="1" smtClean="0"/>
              <a:t>minum</a:t>
            </a:r>
            <a:r>
              <a:rPr lang="en-MY" dirty="0" smtClean="0"/>
              <a:t>, </a:t>
            </a:r>
            <a:r>
              <a:rPr lang="en-MY" dirty="0" err="1" smtClean="0"/>
              <a:t>mandi</a:t>
            </a:r>
            <a:r>
              <a:rPr lang="en-MY" dirty="0" smtClean="0"/>
              <a:t>, </a:t>
            </a:r>
            <a:r>
              <a:rPr lang="en-MY" dirty="0" err="1" smtClean="0"/>
              <a:t>mencuci</a:t>
            </a:r>
            <a:r>
              <a:rPr lang="en-MY" dirty="0" smtClean="0"/>
              <a:t> </a:t>
            </a:r>
            <a:r>
              <a:rPr lang="en-MY" dirty="0" err="1" smtClean="0"/>
              <a:t>gigi</a:t>
            </a:r>
            <a:r>
              <a:rPr lang="en-MY" dirty="0" smtClean="0"/>
              <a:t>, </a:t>
            </a:r>
            <a:r>
              <a:rPr lang="en-MY" dirty="0" err="1" smtClean="0"/>
              <a:t>membasuh</a:t>
            </a:r>
            <a:r>
              <a:rPr lang="en-MY" dirty="0" smtClean="0"/>
              <a:t>, </a:t>
            </a:r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tandas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lain-lain</a:t>
            </a:r>
          </a:p>
          <a:p>
            <a:pPr>
              <a:buNone/>
            </a:pPr>
            <a:endParaRPr lang="en-MY" dirty="0"/>
          </a:p>
          <a:p>
            <a:pPr>
              <a:buNone/>
            </a:pPr>
            <a:r>
              <a:rPr lang="en-MY" dirty="0" smtClean="0"/>
              <a:t>PRA SEKOLAH</a:t>
            </a:r>
          </a:p>
          <a:p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pengetahuan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kemahiran</a:t>
            </a:r>
            <a:r>
              <a:rPr lang="en-MY" dirty="0" smtClean="0"/>
              <a:t> </a:t>
            </a:r>
            <a:r>
              <a:rPr lang="en-MY" dirty="0" err="1" smtClean="0"/>
              <a:t>memahami</a:t>
            </a:r>
            <a:r>
              <a:rPr lang="en-MY" dirty="0" smtClean="0"/>
              <a:t>, </a:t>
            </a:r>
            <a:r>
              <a:rPr lang="en-MY" dirty="0" err="1" smtClean="0"/>
              <a:t>mengamalkan</a:t>
            </a:r>
            <a:r>
              <a:rPr lang="en-MY" dirty="0" smtClean="0"/>
              <a:t> </a:t>
            </a:r>
            <a:r>
              <a:rPr lang="en-MY" dirty="0" err="1" smtClean="0"/>
              <a:t>asas-asas</a:t>
            </a:r>
            <a:r>
              <a:rPr lang="en-MY" dirty="0" smtClean="0"/>
              <a:t>, </a:t>
            </a:r>
            <a:r>
              <a:rPr lang="en-MY" dirty="0" err="1" smtClean="0"/>
              <a:t>menulis</a:t>
            </a:r>
            <a:r>
              <a:rPr lang="en-MY" dirty="0" smtClean="0"/>
              <a:t>, </a:t>
            </a:r>
            <a:r>
              <a:rPr lang="en-MY" dirty="0" err="1" smtClean="0"/>
              <a:t>membaca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melukis</a:t>
            </a:r>
            <a:r>
              <a:rPr lang="en-MY" dirty="0" smtClean="0"/>
              <a:t> </a:t>
            </a:r>
            <a:r>
              <a:rPr lang="en-MY" dirty="0" err="1" smtClean="0"/>
              <a:t>secara</a:t>
            </a:r>
            <a:r>
              <a:rPr lang="en-MY" dirty="0" smtClean="0"/>
              <a:t> </a:t>
            </a:r>
            <a:r>
              <a:rPr lang="en-MY" dirty="0" err="1" smtClean="0"/>
              <a:t>bebas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sendirinya</a:t>
            </a:r>
            <a:r>
              <a:rPr lang="en-MY" dirty="0" smtClean="0"/>
              <a:t> </a:t>
            </a:r>
            <a:r>
              <a:rPr lang="en-MY" dirty="0" err="1" smtClean="0"/>
              <a:t>mengikut</a:t>
            </a:r>
            <a:r>
              <a:rPr lang="en-MY" dirty="0" smtClean="0"/>
              <a:t> </a:t>
            </a:r>
            <a:r>
              <a:rPr lang="en-MY" dirty="0" err="1" smtClean="0"/>
              <a:t>panduan</a:t>
            </a:r>
            <a:r>
              <a:rPr lang="en-MY" dirty="0" smtClean="0"/>
              <a:t> </a:t>
            </a:r>
            <a:r>
              <a:rPr lang="en-MY" dirty="0" err="1" smtClean="0"/>
              <a:t>abjad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nombor</a:t>
            </a:r>
            <a:endParaRPr lang="en-MY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en-MY" dirty="0" smtClean="0"/>
              <a:t>KREATIVITI</a:t>
            </a:r>
          </a:p>
          <a:p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kegiatan</a:t>
            </a:r>
            <a:r>
              <a:rPr lang="en-MY" dirty="0" smtClean="0"/>
              <a:t> </a:t>
            </a:r>
            <a:r>
              <a:rPr lang="en-MY" dirty="0" err="1" smtClean="0"/>
              <a:t>mengasah</a:t>
            </a:r>
            <a:r>
              <a:rPr lang="en-MY" dirty="0" smtClean="0"/>
              <a:t> </a:t>
            </a:r>
            <a:r>
              <a:rPr lang="en-MY" dirty="0" err="1" smtClean="0"/>
              <a:t>bakat</a:t>
            </a:r>
            <a:r>
              <a:rPr lang="en-MY" dirty="0" smtClean="0"/>
              <a:t> </a:t>
            </a:r>
            <a:r>
              <a:rPr lang="en-MY" dirty="0" err="1" smtClean="0"/>
              <a:t>melalui</a:t>
            </a:r>
            <a:r>
              <a:rPr lang="en-MY" dirty="0" smtClean="0"/>
              <a:t> </a:t>
            </a:r>
            <a:r>
              <a:rPr lang="en-MY" dirty="0" err="1" smtClean="0"/>
              <a:t>permainan,kemahiran</a:t>
            </a:r>
            <a:r>
              <a:rPr lang="en-MY" dirty="0" smtClean="0"/>
              <a:t> </a:t>
            </a:r>
            <a:r>
              <a:rPr lang="en-MY" dirty="0" err="1" smtClean="0"/>
              <a:t>tangan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muzik</a:t>
            </a:r>
            <a:r>
              <a:rPr lang="en-MY" dirty="0" smtClean="0"/>
              <a:t> </a:t>
            </a:r>
            <a:r>
              <a:rPr lang="en-MY" dirty="0" err="1" smtClean="0"/>
              <a:t>seperti</a:t>
            </a:r>
            <a:r>
              <a:rPr lang="en-MY" dirty="0" smtClean="0"/>
              <a:t> </a:t>
            </a:r>
            <a:r>
              <a:rPr lang="en-MY" dirty="0" err="1" smtClean="0"/>
              <a:t>menari</a:t>
            </a:r>
            <a:r>
              <a:rPr lang="en-MY" dirty="0" smtClean="0"/>
              <a:t> </a:t>
            </a:r>
            <a:r>
              <a:rPr lang="en-MY" dirty="0" err="1" smtClean="0"/>
              <a:t>ataumenyanyi</a:t>
            </a:r>
            <a:endParaRPr lang="en-MY" dirty="0" smtClean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b="1" dirty="0" smtClean="0"/>
              <a:t>PENGENALAN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MY" sz="2800" dirty="0" smtClean="0">
                <a:latin typeface="+mj-lt"/>
              </a:rPr>
              <a:t>Program </a:t>
            </a:r>
            <a:r>
              <a:rPr lang="en-MY" sz="2800" dirty="0" err="1">
                <a:latin typeface="+mj-lt"/>
              </a:rPr>
              <a:t>Pemulihan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Dalam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Komuniti</a:t>
            </a:r>
            <a:r>
              <a:rPr lang="en-MY" sz="2800" dirty="0">
                <a:latin typeface="+mj-lt"/>
              </a:rPr>
              <a:t> (PDK) </a:t>
            </a:r>
            <a:r>
              <a:rPr lang="en-MY" sz="2800" dirty="0" err="1">
                <a:latin typeface="+mj-lt"/>
              </a:rPr>
              <a:t>atau</a:t>
            </a:r>
            <a:r>
              <a:rPr lang="en-MY" sz="2800" dirty="0">
                <a:latin typeface="+mj-lt"/>
              </a:rPr>
              <a:t> "Community-Based Rehabilitation" (CBR) </a:t>
            </a:r>
            <a:r>
              <a:rPr lang="en-MY" sz="2800" dirty="0" err="1">
                <a:latin typeface="+mj-lt"/>
              </a:rPr>
              <a:t>telah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dipelopori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oleh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Pertubuhan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Kesihatan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Sedunia</a:t>
            </a:r>
            <a:r>
              <a:rPr lang="en-MY" sz="2800" dirty="0">
                <a:latin typeface="+mj-lt"/>
              </a:rPr>
              <a:t> (WHO).</a:t>
            </a:r>
          </a:p>
          <a:p>
            <a:endParaRPr lang="en-MY" sz="2800" dirty="0" smtClean="0">
              <a:latin typeface="+mj-lt"/>
            </a:endParaRPr>
          </a:p>
          <a:p>
            <a:r>
              <a:rPr lang="en-MY" sz="2800" dirty="0" err="1" smtClean="0">
                <a:latin typeface="+mj-lt"/>
              </a:rPr>
              <a:t>Jabatan</a:t>
            </a:r>
            <a:r>
              <a:rPr lang="en-MY" sz="2800" dirty="0" smtClean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Kebajikan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Masyarakat</a:t>
            </a:r>
            <a:r>
              <a:rPr lang="en-MY" sz="2800" dirty="0">
                <a:latin typeface="+mj-lt"/>
              </a:rPr>
              <a:t> </a:t>
            </a:r>
            <a:r>
              <a:rPr lang="en-MY" sz="2800" dirty="0" err="1">
                <a:latin typeface="+mj-lt"/>
              </a:rPr>
              <a:t>telah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terlibat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secara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langsung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dalam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penyedian</a:t>
            </a:r>
            <a:r>
              <a:rPr lang="en-MY" sz="2800" dirty="0">
                <a:latin typeface="+mj-lt"/>
              </a:rPr>
              <a:t> manual </a:t>
            </a:r>
            <a:r>
              <a:rPr lang="en-MY" sz="2800" dirty="0" err="1">
                <a:latin typeface="+mj-lt"/>
              </a:rPr>
              <a:t>dan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seterusnya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diberi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peluang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menilai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dan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mengubahsuai</a:t>
            </a:r>
            <a:r>
              <a:rPr lang="en-MY" sz="2800" dirty="0">
                <a:latin typeface="+mj-lt"/>
              </a:rPr>
              <a:t> </a:t>
            </a:r>
            <a:r>
              <a:rPr lang="en-MY" sz="2800" dirty="0" err="1">
                <a:latin typeface="+mj-lt"/>
              </a:rPr>
              <a:t>pelaksanaan</a:t>
            </a:r>
            <a:r>
              <a:rPr lang="en-MY" sz="2800" dirty="0">
                <a:latin typeface="+mj-lt"/>
              </a:rPr>
              <a:t> program </a:t>
            </a:r>
            <a:r>
              <a:rPr lang="en-MY" sz="2800" dirty="0" err="1">
                <a:latin typeface="+mj-lt"/>
              </a:rPr>
              <a:t>ini</a:t>
            </a:r>
            <a:r>
              <a:rPr lang="en-MY" sz="2800" dirty="0">
                <a:latin typeface="+mj-lt"/>
              </a:rPr>
              <a:t>.</a:t>
            </a:r>
          </a:p>
          <a:p>
            <a:endParaRPr lang="en-MY" sz="28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en-MY" dirty="0" err="1" smtClean="0"/>
              <a:t>Pada</a:t>
            </a:r>
            <a:r>
              <a:rPr lang="en-MY" dirty="0" smtClean="0"/>
              <a:t> </a:t>
            </a:r>
            <a:r>
              <a:rPr lang="en-MY" dirty="0" err="1" smtClean="0"/>
              <a:t>tahun</a:t>
            </a:r>
            <a:r>
              <a:rPr lang="en-MY" dirty="0" smtClean="0"/>
              <a:t> 1984, </a:t>
            </a:r>
            <a:r>
              <a:rPr lang="en-MY" dirty="0" err="1" smtClean="0"/>
              <a:t>Jabatan</a:t>
            </a:r>
            <a:r>
              <a:rPr lang="en-MY" dirty="0" smtClean="0"/>
              <a:t> </a:t>
            </a:r>
            <a:r>
              <a:rPr lang="en-MY" dirty="0" err="1" smtClean="0"/>
              <a:t>Kebajikan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telah</a:t>
            </a:r>
            <a:r>
              <a:rPr lang="en-MY" dirty="0" smtClean="0"/>
              <a:t> </a:t>
            </a:r>
            <a:r>
              <a:rPr lang="en-MY" dirty="0" err="1" smtClean="0"/>
              <a:t>mengambil</a:t>
            </a:r>
            <a:r>
              <a:rPr lang="en-MY" dirty="0" smtClean="0"/>
              <a:t> </a:t>
            </a:r>
            <a:r>
              <a:rPr lang="en-MY" dirty="0" err="1" smtClean="0"/>
              <a:t>inisiatif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kerjasama</a:t>
            </a:r>
            <a:r>
              <a:rPr lang="en-MY" dirty="0" smtClean="0"/>
              <a:t> </a:t>
            </a:r>
            <a:r>
              <a:rPr lang="en-MY" dirty="0" err="1" smtClean="0"/>
              <a:t>Kementerian</a:t>
            </a:r>
            <a:r>
              <a:rPr lang="en-MY" dirty="0" smtClean="0"/>
              <a:t> </a:t>
            </a:r>
            <a:r>
              <a:rPr lang="en-MY" dirty="0" err="1" smtClean="0"/>
              <a:t>Kesihatan</a:t>
            </a:r>
            <a:r>
              <a:rPr lang="en-MY" dirty="0" smtClean="0"/>
              <a:t> Malaysia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menjalankan</a:t>
            </a:r>
            <a:r>
              <a:rPr lang="en-MY" dirty="0" smtClean="0"/>
              <a:t> </a:t>
            </a:r>
            <a:r>
              <a:rPr lang="en-MY" dirty="0" err="1" smtClean="0"/>
              <a:t>Projek</a:t>
            </a:r>
            <a:r>
              <a:rPr lang="en-MY" dirty="0" smtClean="0"/>
              <a:t> </a:t>
            </a:r>
            <a:r>
              <a:rPr lang="en-MY" dirty="0" err="1" smtClean="0"/>
              <a:t>Perintis</a:t>
            </a:r>
            <a:r>
              <a:rPr lang="en-MY" dirty="0" smtClean="0"/>
              <a:t> PDK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Mukim</a:t>
            </a:r>
            <a:r>
              <a:rPr lang="en-MY" dirty="0" smtClean="0"/>
              <a:t> </a:t>
            </a:r>
            <a:r>
              <a:rPr lang="en-MY" dirty="0" err="1" smtClean="0"/>
              <a:t>Batu</a:t>
            </a:r>
            <a:r>
              <a:rPr lang="en-MY" dirty="0" smtClean="0"/>
              <a:t> </a:t>
            </a:r>
            <a:r>
              <a:rPr lang="en-MY" dirty="0" err="1" smtClean="0"/>
              <a:t>Rakit</a:t>
            </a:r>
            <a:r>
              <a:rPr lang="en-MY" dirty="0" smtClean="0"/>
              <a:t>, Kuala Terengganu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melibatkan</a:t>
            </a:r>
            <a:r>
              <a:rPr lang="en-MY" dirty="0" smtClean="0"/>
              <a:t> 55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upaya</a:t>
            </a:r>
            <a:r>
              <a:rPr lang="en-MY" dirty="0" smtClean="0"/>
              <a:t> (OKU).</a:t>
            </a:r>
          </a:p>
          <a:p>
            <a:endParaRPr lang="en-MY" dirty="0" smtClean="0"/>
          </a:p>
          <a:p>
            <a:r>
              <a:rPr lang="en-MY" dirty="0" smtClean="0"/>
              <a:t>Program PDK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berkembang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pesatnya</a:t>
            </a:r>
            <a:r>
              <a:rPr lang="en-MY" dirty="0" smtClean="0"/>
              <a:t> </a:t>
            </a:r>
            <a:r>
              <a:rPr lang="en-MY" dirty="0" err="1" smtClean="0"/>
              <a:t>serta</a:t>
            </a:r>
            <a:r>
              <a:rPr lang="en-MY" dirty="0" smtClean="0"/>
              <a:t> </a:t>
            </a:r>
            <a:r>
              <a:rPr lang="en-MY" dirty="0" err="1" smtClean="0"/>
              <a:t>mendapat</a:t>
            </a:r>
            <a:r>
              <a:rPr lang="en-MY" dirty="0" smtClean="0"/>
              <a:t> </a:t>
            </a:r>
            <a:r>
              <a:rPr lang="en-MY" dirty="0" err="1" smtClean="0"/>
              <a:t>sambutan</a:t>
            </a:r>
            <a:r>
              <a:rPr lang="en-MY" dirty="0" smtClean="0"/>
              <a:t> yang </a:t>
            </a:r>
            <a:r>
              <a:rPr lang="en-MY" dirty="0" err="1" smtClean="0"/>
              <a:t>begitu</a:t>
            </a:r>
            <a:r>
              <a:rPr lang="en-MY" dirty="0" smtClean="0"/>
              <a:t> </a:t>
            </a:r>
            <a:r>
              <a:rPr lang="en-MY" dirty="0" err="1" smtClean="0"/>
              <a:t>menggalakkan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masa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semasa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r>
              <a:rPr lang="en-MY" b="1" dirty="0" smtClean="0"/>
              <a:t>OBJEKTIF</a:t>
            </a:r>
            <a:r>
              <a:rPr lang="en-MY" dirty="0" smtClean="0"/>
              <a:t> :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7467600" cy="4873752"/>
          </a:xfrm>
        </p:spPr>
        <p:txBody>
          <a:bodyPr>
            <a:normAutofit fontScale="77500" lnSpcReduction="20000"/>
          </a:bodyPr>
          <a:lstStyle/>
          <a:p>
            <a:r>
              <a:rPr lang="en-MY" dirty="0" err="1" smtClean="0"/>
              <a:t>Menggalakkan</a:t>
            </a:r>
            <a:r>
              <a:rPr lang="en-MY" dirty="0" smtClean="0"/>
              <a:t> </a:t>
            </a:r>
            <a:r>
              <a:rPr lang="en-MY" dirty="0" err="1" smtClean="0"/>
              <a:t>sikap</a:t>
            </a:r>
            <a:r>
              <a:rPr lang="en-MY" dirty="0" smtClean="0"/>
              <a:t> </a:t>
            </a:r>
            <a:r>
              <a:rPr lang="en-MY" dirty="0" err="1" smtClean="0"/>
              <a:t>prihatin</a:t>
            </a:r>
            <a:r>
              <a:rPr lang="en-MY" dirty="0" smtClean="0"/>
              <a:t>, </a:t>
            </a:r>
            <a:r>
              <a:rPr lang="en-MY" dirty="0" err="1" smtClean="0"/>
              <a:t>berdikari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rasa </a:t>
            </a:r>
            <a:r>
              <a:rPr lang="en-MY" dirty="0" err="1" smtClean="0"/>
              <a:t>tanggungjawab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tempatan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program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upaya</a:t>
            </a:r>
            <a:r>
              <a:rPr lang="en-MY" dirty="0" smtClean="0"/>
              <a:t> (OKU).</a:t>
            </a:r>
          </a:p>
          <a:p>
            <a:r>
              <a:rPr lang="en-MY" dirty="0" err="1" smtClean="0"/>
              <a:t>Mengembleng</a:t>
            </a:r>
            <a:r>
              <a:rPr lang="en-MY" dirty="0" smtClean="0"/>
              <a:t> </a:t>
            </a:r>
            <a:r>
              <a:rPr lang="en-MY" dirty="0" err="1" smtClean="0"/>
              <a:t>sumber</a:t>
            </a:r>
            <a:r>
              <a:rPr lang="en-MY" dirty="0" smtClean="0"/>
              <a:t> </a:t>
            </a:r>
            <a:r>
              <a:rPr lang="en-MY" dirty="0" err="1" smtClean="0"/>
              <a:t>tempatan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sumber</a:t>
            </a:r>
            <a:r>
              <a:rPr lang="en-MY" dirty="0" smtClean="0"/>
              <a:t> </a:t>
            </a:r>
            <a:r>
              <a:rPr lang="en-MY" dirty="0" err="1" smtClean="0"/>
              <a:t>tempatan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 OKU.</a:t>
            </a:r>
          </a:p>
          <a:p>
            <a:r>
              <a:rPr lang="en-MY" dirty="0" err="1" smtClean="0"/>
              <a:t>Menggalakkan</a:t>
            </a:r>
            <a:r>
              <a:rPr lang="en-MY" dirty="0" smtClean="0"/>
              <a:t> </a:t>
            </a:r>
            <a:r>
              <a:rPr lang="en-MY" dirty="0" err="1" smtClean="0"/>
              <a:t>penggunaan</a:t>
            </a:r>
            <a:r>
              <a:rPr lang="en-MY" dirty="0" smtClean="0"/>
              <a:t> </a:t>
            </a:r>
            <a:r>
              <a:rPr lang="en-MY" dirty="0" err="1" smtClean="0"/>
              <a:t>cara</a:t>
            </a:r>
            <a:r>
              <a:rPr lang="en-MY" dirty="0" smtClean="0"/>
              <a:t> yang </a:t>
            </a:r>
            <a:r>
              <a:rPr lang="en-MY" dirty="0" err="1" smtClean="0"/>
              <a:t>mudah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teknik</a:t>
            </a:r>
            <a:r>
              <a:rPr lang="en-MY" dirty="0" smtClean="0"/>
              <a:t> yang </a:t>
            </a:r>
            <a:r>
              <a:rPr lang="en-MY" dirty="0" err="1" smtClean="0"/>
              <a:t>diterima</a:t>
            </a:r>
            <a:r>
              <a:rPr lang="en-MY" dirty="0" smtClean="0"/>
              <a:t>, </a:t>
            </a:r>
            <a:r>
              <a:rPr lang="en-MY" dirty="0" err="1" smtClean="0"/>
              <a:t>murah</a:t>
            </a:r>
            <a:r>
              <a:rPr lang="en-MY" dirty="0" smtClean="0"/>
              <a:t>, </a:t>
            </a:r>
            <a:r>
              <a:rPr lang="en-MY" dirty="0" err="1" smtClean="0"/>
              <a:t>efektif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sesuai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keaadaan</a:t>
            </a:r>
            <a:r>
              <a:rPr lang="en-MY" dirty="0" smtClean="0"/>
              <a:t> </a:t>
            </a:r>
            <a:r>
              <a:rPr lang="en-MY" dirty="0" err="1" smtClean="0"/>
              <a:t>setempat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Menggunakan</a:t>
            </a:r>
            <a:r>
              <a:rPr lang="en-MY" dirty="0" smtClean="0"/>
              <a:t> </a:t>
            </a:r>
            <a:r>
              <a:rPr lang="en-MY" dirty="0" err="1" smtClean="0"/>
              <a:t>infrastruktur</a:t>
            </a:r>
            <a:r>
              <a:rPr lang="en-MY" dirty="0" smtClean="0"/>
              <a:t> </a:t>
            </a:r>
            <a:r>
              <a:rPr lang="en-MY" dirty="0" err="1" smtClean="0"/>
              <a:t>organisasi</a:t>
            </a:r>
            <a:r>
              <a:rPr lang="en-MY" dirty="0" smtClean="0"/>
              <a:t> </a:t>
            </a:r>
            <a:r>
              <a:rPr lang="en-MY" dirty="0" err="1" smtClean="0"/>
              <a:t>tempatan</a:t>
            </a:r>
            <a:r>
              <a:rPr lang="en-MY" dirty="0" smtClean="0"/>
              <a:t> yang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perkhidmatan</a:t>
            </a:r>
            <a:r>
              <a:rPr lang="en-MY" dirty="0" smtClean="0"/>
              <a:t>.</a:t>
            </a:r>
          </a:p>
          <a:p>
            <a:r>
              <a:rPr lang="en-MY" dirty="0" err="1" smtClean="0"/>
              <a:t>Mengambil</a:t>
            </a:r>
            <a:r>
              <a:rPr lang="en-MY" dirty="0" smtClean="0"/>
              <a:t> </a:t>
            </a:r>
            <a:r>
              <a:rPr lang="en-MY" dirty="0" err="1" smtClean="0"/>
              <a:t>kira</a:t>
            </a:r>
            <a:r>
              <a:rPr lang="en-MY" dirty="0" smtClean="0"/>
              <a:t> </a:t>
            </a:r>
            <a:r>
              <a:rPr lang="en-MY" dirty="0" err="1" smtClean="0"/>
              <a:t>sumber</a:t>
            </a:r>
            <a:r>
              <a:rPr lang="en-MY" dirty="0" smtClean="0"/>
              <a:t> </a:t>
            </a:r>
            <a:r>
              <a:rPr lang="en-MY" dirty="0" err="1" smtClean="0"/>
              <a:t>ekonomi</a:t>
            </a:r>
            <a:r>
              <a:rPr lang="en-MY" dirty="0" smtClean="0"/>
              <a:t> </a:t>
            </a:r>
            <a:r>
              <a:rPr lang="en-MY" dirty="0" err="1" smtClean="0"/>
              <a:t>negara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membolehkannya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diperluaskan</a:t>
            </a:r>
            <a:r>
              <a:rPr lang="en-MY" dirty="0" smtClean="0"/>
              <a:t> </a:t>
            </a:r>
            <a:r>
              <a:rPr lang="en-MY" dirty="0" err="1" smtClean="0"/>
              <a:t>perkhidmatan</a:t>
            </a:r>
            <a:r>
              <a:rPr lang="en-MY" dirty="0" smtClean="0"/>
              <a:t> yang </a:t>
            </a:r>
            <a:r>
              <a:rPr lang="en-MY" dirty="0" err="1" smtClean="0"/>
              <a:t>menyeluruh</a:t>
            </a:r>
            <a:r>
              <a:rPr lang="en-MY" dirty="0" smtClean="0"/>
              <a:t> </a:t>
            </a:r>
            <a:r>
              <a:rPr lang="en-MY" dirty="0" err="1" smtClean="0"/>
              <a:t>mengikut</a:t>
            </a:r>
            <a:r>
              <a:rPr lang="en-MY" dirty="0" smtClean="0"/>
              <a:t> </a:t>
            </a:r>
            <a:r>
              <a:rPr lang="en-MY" dirty="0" err="1" smtClean="0"/>
              <a:t>keperluan</a:t>
            </a:r>
            <a:r>
              <a:rPr lang="en-MY" dirty="0" smtClean="0"/>
              <a:t> OKU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en-MY" dirty="0" smtClean="0"/>
              <a:t>Program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diwujudkan</a:t>
            </a:r>
            <a:r>
              <a:rPr lang="en-MY" dirty="0" smtClean="0"/>
              <a:t> </a:t>
            </a:r>
            <a:r>
              <a:rPr lang="en-MY" dirty="0" err="1" smtClean="0"/>
              <a:t>sebagai</a:t>
            </a:r>
            <a:r>
              <a:rPr lang="en-MY" dirty="0" smtClean="0"/>
              <a:t> program </a:t>
            </a:r>
            <a:r>
              <a:rPr lang="en-MY" dirty="0" err="1" smtClean="0"/>
              <a:t>alternatif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perkhidmatan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institusi</a:t>
            </a:r>
            <a:r>
              <a:rPr lang="en-MY" dirty="0" smtClean="0"/>
              <a:t>. </a:t>
            </a:r>
          </a:p>
          <a:p>
            <a:endParaRPr lang="en-MY" dirty="0" smtClean="0"/>
          </a:p>
          <a:p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pembangunan</a:t>
            </a:r>
            <a:r>
              <a:rPr lang="en-MY" dirty="0" smtClean="0"/>
              <a:t> </a:t>
            </a:r>
            <a:r>
              <a:rPr lang="en-MY" dirty="0" err="1" smtClean="0"/>
              <a:t>komuniti</a:t>
            </a:r>
            <a:r>
              <a:rPr lang="en-MY" dirty="0" smtClean="0"/>
              <a:t>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golongan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upaya</a:t>
            </a:r>
            <a:r>
              <a:rPr lang="en-MY" dirty="0" smtClean="0"/>
              <a:t> (OKU) </a:t>
            </a:r>
            <a:r>
              <a:rPr lang="en-MY" dirty="0" err="1" smtClean="0"/>
              <a:t>menjalani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keluarga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sendiri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mana</a:t>
            </a:r>
            <a:r>
              <a:rPr lang="en-MY" dirty="0" smtClean="0"/>
              <a:t> </a:t>
            </a:r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peluang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OKU </a:t>
            </a:r>
            <a:r>
              <a:rPr lang="en-MY" dirty="0" err="1" smtClean="0"/>
              <a:t>menjalani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, </a:t>
            </a:r>
            <a:r>
              <a:rPr lang="en-MY" dirty="0" err="1" smtClean="0"/>
              <a:t>mengecapi</a:t>
            </a:r>
            <a:r>
              <a:rPr lang="en-MY" dirty="0" smtClean="0"/>
              <a:t> </a:t>
            </a:r>
            <a:r>
              <a:rPr lang="en-MY" dirty="0" err="1" smtClean="0"/>
              <a:t>peluang</a:t>
            </a:r>
            <a:r>
              <a:rPr lang="en-MY" dirty="0" smtClean="0"/>
              <a:t> </a:t>
            </a:r>
            <a:r>
              <a:rPr lang="en-MY" dirty="0" err="1" smtClean="0"/>
              <a:t>sama</a:t>
            </a:r>
            <a:r>
              <a:rPr lang="en-MY" dirty="0" smtClean="0"/>
              <a:t> rata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berinteraksi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7467600" cy="4873752"/>
          </a:xfrm>
        </p:spPr>
        <p:txBody>
          <a:bodyPr>
            <a:normAutofit fontScale="92500" lnSpcReduction="20000"/>
          </a:bodyPr>
          <a:lstStyle/>
          <a:p>
            <a:r>
              <a:rPr lang="en-MY" dirty="0" smtClean="0"/>
              <a:t>Program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memerlukan</a:t>
            </a:r>
            <a:r>
              <a:rPr lang="en-MY" dirty="0" smtClean="0"/>
              <a:t> </a:t>
            </a:r>
            <a:r>
              <a:rPr lang="en-MY" dirty="0" err="1" smtClean="0"/>
              <a:t>penyertaan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penglibatan</a:t>
            </a:r>
            <a:r>
              <a:rPr lang="en-MY" dirty="0" smtClean="0"/>
              <a:t> </a:t>
            </a:r>
            <a:r>
              <a:rPr lang="en-MY" dirty="0" err="1" smtClean="0"/>
              <a:t>aktif</a:t>
            </a:r>
            <a:r>
              <a:rPr lang="en-MY" dirty="0" smtClean="0"/>
              <a:t> OKU, </a:t>
            </a:r>
            <a:r>
              <a:rPr lang="en-MY" dirty="0" err="1" smtClean="0"/>
              <a:t>ibu</a:t>
            </a:r>
            <a:r>
              <a:rPr lang="en-MY" dirty="0" smtClean="0"/>
              <a:t> </a:t>
            </a:r>
            <a:r>
              <a:rPr lang="en-MY" dirty="0" err="1" smtClean="0"/>
              <a:t>bapa</a:t>
            </a:r>
            <a:r>
              <a:rPr lang="en-MY" dirty="0" smtClean="0"/>
              <a:t>/</a:t>
            </a:r>
            <a:r>
              <a:rPr lang="en-MY" dirty="0" err="1" smtClean="0"/>
              <a:t>keluarga</a:t>
            </a:r>
            <a:r>
              <a:rPr lang="en-MY" dirty="0" smtClean="0"/>
              <a:t>/</a:t>
            </a:r>
            <a:r>
              <a:rPr lang="en-MY" dirty="0" err="1" smtClean="0"/>
              <a:t>penjaga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setempat</a:t>
            </a:r>
            <a:r>
              <a:rPr lang="en-MY" dirty="0" smtClean="0"/>
              <a:t> </a:t>
            </a:r>
            <a:r>
              <a:rPr lang="en-MY" dirty="0" err="1" smtClean="0"/>
              <a:t>dengan</a:t>
            </a:r>
            <a:r>
              <a:rPr lang="en-MY" dirty="0" smtClean="0"/>
              <a:t> </a:t>
            </a:r>
            <a:r>
              <a:rPr lang="en-MY" dirty="0" err="1" smtClean="0"/>
              <a:t>memaksimumkan</a:t>
            </a:r>
            <a:r>
              <a:rPr lang="en-MY" dirty="0" smtClean="0"/>
              <a:t> </a:t>
            </a:r>
            <a:r>
              <a:rPr lang="en-MY" dirty="0" err="1" smtClean="0"/>
              <a:t>penggunaan</a:t>
            </a:r>
            <a:r>
              <a:rPr lang="en-MY" dirty="0" smtClean="0"/>
              <a:t> </a:t>
            </a:r>
            <a:r>
              <a:rPr lang="en-MY" dirty="0" err="1" smtClean="0"/>
              <a:t>sumber</a:t>
            </a:r>
            <a:r>
              <a:rPr lang="en-MY" dirty="0" smtClean="0"/>
              <a:t> </a:t>
            </a:r>
            <a:r>
              <a:rPr lang="en-MY" dirty="0" err="1" smtClean="0"/>
              <a:t>tempatan</a:t>
            </a:r>
            <a:r>
              <a:rPr lang="en-MY" dirty="0" smtClean="0"/>
              <a:t> yang </a:t>
            </a:r>
            <a:r>
              <a:rPr lang="en-MY" dirty="0" err="1" smtClean="0"/>
              <a:t>sedia</a:t>
            </a:r>
            <a:r>
              <a:rPr lang="en-MY" dirty="0" smtClean="0"/>
              <a:t> </a:t>
            </a:r>
            <a:r>
              <a:rPr lang="en-MY" dirty="0" err="1" smtClean="0"/>
              <a:t>ada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komuniti</a:t>
            </a:r>
            <a:r>
              <a:rPr lang="en-MY" dirty="0" smtClean="0"/>
              <a:t>. </a:t>
            </a:r>
          </a:p>
          <a:p>
            <a:endParaRPr lang="en-MY" dirty="0" smtClean="0"/>
          </a:p>
          <a:p>
            <a:r>
              <a:rPr lang="en-MY" dirty="0" smtClean="0"/>
              <a:t>PDK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merupakan</a:t>
            </a:r>
            <a:r>
              <a:rPr lang="en-MY" dirty="0" smtClean="0"/>
              <a:t> </a:t>
            </a:r>
            <a:r>
              <a:rPr lang="en-MY" dirty="0" err="1" smtClean="0"/>
              <a:t>satu</a:t>
            </a:r>
            <a:r>
              <a:rPr lang="en-MY" dirty="0" smtClean="0"/>
              <a:t> </a:t>
            </a:r>
            <a:r>
              <a:rPr lang="en-MY" dirty="0" err="1" smtClean="0"/>
              <a:t>pendekatan</a:t>
            </a:r>
            <a:r>
              <a:rPr lang="en-MY" dirty="0" smtClean="0"/>
              <a:t> </a:t>
            </a:r>
            <a:r>
              <a:rPr lang="en-MY" dirty="0" err="1" smtClean="0"/>
              <a:t>pembangunan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arah</a:t>
            </a:r>
            <a:r>
              <a:rPr lang="en-MY" dirty="0" smtClean="0"/>
              <a:t> </a:t>
            </a:r>
            <a:r>
              <a:rPr lang="en-MY" dirty="0" err="1" smtClean="0"/>
              <a:t>sokongan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kesedaran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dalam</a:t>
            </a:r>
            <a:r>
              <a:rPr lang="en-MY" dirty="0" smtClean="0"/>
              <a:t> </a:t>
            </a:r>
            <a:r>
              <a:rPr lang="en-MY" dirty="0" err="1" smtClean="0"/>
              <a:t>membantu</a:t>
            </a:r>
            <a:r>
              <a:rPr lang="en-MY" dirty="0" smtClean="0"/>
              <a:t> OKU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mengecapi</a:t>
            </a:r>
            <a:r>
              <a:rPr lang="en-MY" dirty="0" smtClean="0"/>
              <a:t> </a:t>
            </a:r>
            <a:r>
              <a:rPr lang="en-MY" dirty="0" err="1" smtClean="0"/>
              <a:t>taraf</a:t>
            </a:r>
            <a:r>
              <a:rPr lang="en-MY" dirty="0" smtClean="0"/>
              <a:t> </a:t>
            </a:r>
            <a:r>
              <a:rPr lang="en-MY" dirty="0" err="1" smtClean="0"/>
              <a:t>hidup</a:t>
            </a:r>
            <a:r>
              <a:rPr lang="en-MY" dirty="0" smtClean="0"/>
              <a:t> yang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selesa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7467600" cy="4873752"/>
          </a:xfrm>
        </p:spPr>
        <p:txBody>
          <a:bodyPr>
            <a:normAutofit fontScale="77500" lnSpcReduction="20000"/>
          </a:bodyPr>
          <a:lstStyle/>
          <a:p>
            <a:r>
              <a:rPr lang="en-MY" dirty="0" smtClean="0"/>
              <a:t>Program </a:t>
            </a:r>
            <a:r>
              <a:rPr lang="en-MY" dirty="0" err="1" smtClean="0"/>
              <a:t>ini</a:t>
            </a:r>
            <a:r>
              <a:rPr lang="en-MY" dirty="0" smtClean="0"/>
              <a:t> </a:t>
            </a:r>
            <a:r>
              <a:rPr lang="en-MY" dirty="0" err="1" smtClean="0"/>
              <a:t>bukan</a:t>
            </a:r>
            <a:r>
              <a:rPr lang="en-MY" dirty="0" smtClean="0"/>
              <a:t> </a:t>
            </a:r>
            <a:r>
              <a:rPr lang="en-MY" dirty="0" err="1" smtClean="0"/>
              <a:t>sahaja</a:t>
            </a:r>
            <a:r>
              <a:rPr lang="en-MY" dirty="0" smtClean="0"/>
              <a:t> “cost-effective” </a:t>
            </a:r>
            <a:r>
              <a:rPr lang="en-MY" dirty="0" err="1" smtClean="0"/>
              <a:t>tetapi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memberi</a:t>
            </a:r>
            <a:r>
              <a:rPr lang="en-MY" dirty="0" smtClean="0"/>
              <a:t> </a:t>
            </a:r>
            <a:r>
              <a:rPr lang="en-MY" dirty="0" err="1" smtClean="0"/>
              <a:t>liputan</a:t>
            </a:r>
            <a:r>
              <a:rPr lang="en-MY" dirty="0" smtClean="0"/>
              <a:t> yang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luas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</a:t>
            </a:r>
            <a:r>
              <a:rPr lang="en-MY" dirty="0" err="1" smtClean="0"/>
              <a:t>ramai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upaya</a:t>
            </a:r>
            <a:r>
              <a:rPr lang="en-MY" dirty="0" smtClean="0"/>
              <a:t>.  </a:t>
            </a:r>
          </a:p>
          <a:p>
            <a:endParaRPr lang="en-MY" dirty="0" smtClean="0"/>
          </a:p>
          <a:p>
            <a:r>
              <a:rPr lang="en-MY" dirty="0" smtClean="0"/>
              <a:t>Di </a:t>
            </a:r>
            <a:r>
              <a:rPr lang="en-MY" dirty="0" err="1" smtClean="0"/>
              <a:t>samping</a:t>
            </a:r>
            <a:r>
              <a:rPr lang="en-MY" dirty="0" smtClean="0"/>
              <a:t> </a:t>
            </a:r>
            <a:r>
              <a:rPr lang="en-MY" dirty="0" err="1" smtClean="0"/>
              <a:t>itu</a:t>
            </a:r>
            <a:r>
              <a:rPr lang="en-MY" dirty="0" smtClean="0"/>
              <a:t>, </a:t>
            </a:r>
            <a:r>
              <a:rPr lang="en-MY" dirty="0" err="1" smtClean="0"/>
              <a:t>ianya</a:t>
            </a:r>
            <a:r>
              <a:rPr lang="en-MY" dirty="0" smtClean="0"/>
              <a:t> </a:t>
            </a:r>
            <a:r>
              <a:rPr lang="en-MY" dirty="0" err="1" smtClean="0"/>
              <a:t>juga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mengeratkan</a:t>
            </a:r>
            <a:r>
              <a:rPr lang="en-MY" dirty="0" smtClean="0"/>
              <a:t> </a:t>
            </a:r>
            <a:r>
              <a:rPr lang="en-MY" dirty="0" err="1" smtClean="0"/>
              <a:t>hubungan</a:t>
            </a:r>
            <a:r>
              <a:rPr lang="en-MY" dirty="0" smtClean="0"/>
              <a:t> </a:t>
            </a:r>
            <a:r>
              <a:rPr lang="en-MY" dirty="0" err="1" smtClean="0"/>
              <a:t>keluarga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mana</a:t>
            </a:r>
            <a:r>
              <a:rPr lang="en-MY" dirty="0" smtClean="0"/>
              <a:t> </a:t>
            </a:r>
            <a:r>
              <a:rPr lang="en-MY" dirty="0" err="1" smtClean="0"/>
              <a:t>orang</a:t>
            </a:r>
            <a:r>
              <a:rPr lang="en-MY" dirty="0" smtClean="0"/>
              <a:t> </a:t>
            </a:r>
            <a:r>
              <a:rPr lang="en-MY" dirty="0" err="1" smtClean="0"/>
              <a:t>kurang</a:t>
            </a:r>
            <a:r>
              <a:rPr lang="en-MY" dirty="0" smtClean="0"/>
              <a:t> </a:t>
            </a:r>
            <a:r>
              <a:rPr lang="en-MY" dirty="0" err="1" smtClean="0"/>
              <a:t>upaya</a:t>
            </a:r>
            <a:r>
              <a:rPr lang="en-MY" dirty="0" smtClean="0"/>
              <a:t>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perlu</a:t>
            </a:r>
            <a:r>
              <a:rPr lang="en-MY" dirty="0" smtClean="0"/>
              <a:t> </a:t>
            </a:r>
            <a:r>
              <a:rPr lang="en-MY" dirty="0" err="1" smtClean="0"/>
              <a:t>dipisahkan</a:t>
            </a:r>
            <a:r>
              <a:rPr lang="en-MY" dirty="0" smtClean="0"/>
              <a:t> </a:t>
            </a:r>
            <a:r>
              <a:rPr lang="en-MY" dirty="0" err="1" smtClean="0"/>
              <a:t>dari</a:t>
            </a:r>
            <a:r>
              <a:rPr lang="en-MY" dirty="0" smtClean="0"/>
              <a:t> </a:t>
            </a:r>
            <a:r>
              <a:rPr lang="en-MY" dirty="0" err="1" smtClean="0"/>
              <a:t>keluarga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mereka</a:t>
            </a:r>
            <a:r>
              <a:rPr lang="en-MY" dirty="0" smtClean="0"/>
              <a:t> </a:t>
            </a:r>
            <a:r>
              <a:rPr lang="en-MY" dirty="0" err="1" smtClean="0"/>
              <a:t>semasa</a:t>
            </a:r>
            <a:r>
              <a:rPr lang="en-MY" dirty="0" smtClean="0"/>
              <a:t> </a:t>
            </a:r>
            <a:r>
              <a:rPr lang="en-MY" dirty="0" err="1" smtClean="0"/>
              <a:t>menjalani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.  </a:t>
            </a:r>
          </a:p>
          <a:p>
            <a:endParaRPr lang="en-MY" dirty="0" smtClean="0"/>
          </a:p>
          <a:p>
            <a:r>
              <a:rPr lang="en-MY" dirty="0" err="1" smtClean="0"/>
              <a:t>Selain</a:t>
            </a:r>
            <a:r>
              <a:rPr lang="en-MY" dirty="0" smtClean="0"/>
              <a:t> </a:t>
            </a:r>
            <a:r>
              <a:rPr lang="en-MY" dirty="0" err="1" smtClean="0"/>
              <a:t>itu</a:t>
            </a:r>
            <a:r>
              <a:rPr lang="en-MY" dirty="0" smtClean="0"/>
              <a:t>, </a:t>
            </a:r>
            <a:r>
              <a:rPr lang="en-MY" dirty="0" err="1" smtClean="0"/>
              <a:t>ibu</a:t>
            </a:r>
            <a:r>
              <a:rPr lang="en-MY" dirty="0" smtClean="0"/>
              <a:t> </a:t>
            </a:r>
            <a:r>
              <a:rPr lang="en-MY" dirty="0" err="1" smtClean="0"/>
              <a:t>bapa</a:t>
            </a:r>
            <a:r>
              <a:rPr lang="en-MY" dirty="0" smtClean="0"/>
              <a:t>/</a:t>
            </a:r>
            <a:r>
              <a:rPr lang="en-MY" dirty="0" err="1" smtClean="0"/>
              <a:t>keluarga</a:t>
            </a:r>
            <a:r>
              <a:rPr lang="en-MY" dirty="0" smtClean="0"/>
              <a:t>/</a:t>
            </a:r>
            <a:r>
              <a:rPr lang="en-MY" dirty="0" err="1" smtClean="0"/>
              <a:t>penjaga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masyarakat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didedahkan</a:t>
            </a:r>
            <a:r>
              <a:rPr lang="en-MY" dirty="0" smtClean="0"/>
              <a:t> </a:t>
            </a:r>
            <a:r>
              <a:rPr lang="en-MY" dirty="0" err="1" smtClean="0"/>
              <a:t>kepada</a:t>
            </a:r>
            <a:r>
              <a:rPr lang="en-MY" dirty="0" smtClean="0"/>
              <a:t> </a:t>
            </a:r>
            <a:r>
              <a:rPr lang="en-MY" dirty="0" err="1" smtClean="0"/>
              <a:t>pengetahuan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kemahiran</a:t>
            </a:r>
            <a:r>
              <a:rPr lang="en-MY" dirty="0" smtClean="0"/>
              <a:t> </a:t>
            </a:r>
            <a:r>
              <a:rPr lang="en-MY" dirty="0" err="1" smtClean="0"/>
              <a:t>berkaitan</a:t>
            </a:r>
            <a:r>
              <a:rPr lang="en-MY" dirty="0" smtClean="0"/>
              <a:t> </a:t>
            </a:r>
            <a:r>
              <a:rPr lang="en-MY" dirty="0" err="1" smtClean="0"/>
              <a:t>kaedah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MODEL PDK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MY" dirty="0" smtClean="0"/>
              <a:t>Program </a:t>
            </a:r>
            <a:r>
              <a:rPr lang="en-MY" dirty="0"/>
              <a:t>PDK </a:t>
            </a:r>
            <a:r>
              <a:rPr lang="en-MY" dirty="0" err="1"/>
              <a:t>berteraskan</a:t>
            </a:r>
            <a:r>
              <a:rPr lang="en-MY" dirty="0"/>
              <a:t> </a:t>
            </a:r>
            <a:r>
              <a:rPr lang="en-MY" dirty="0" err="1"/>
              <a:t>kepada</a:t>
            </a:r>
            <a:r>
              <a:rPr lang="en-MY" dirty="0"/>
              <a:t> </a:t>
            </a:r>
            <a:r>
              <a:rPr lang="en-MY" dirty="0" smtClean="0"/>
              <a:t>3 model </a:t>
            </a:r>
            <a:r>
              <a:rPr lang="en-MY" dirty="0" err="1"/>
              <a:t>iaitu</a:t>
            </a:r>
            <a:r>
              <a:rPr lang="en-MY" dirty="0"/>
              <a:t> </a:t>
            </a:r>
            <a:r>
              <a:rPr lang="en-MY" dirty="0" smtClean="0"/>
              <a:t>:</a:t>
            </a:r>
          </a:p>
          <a:p>
            <a:pPr marL="514350" indent="14288">
              <a:buFont typeface="+mj-lt"/>
              <a:buAutoNum type="arabicPeriod"/>
            </a:pPr>
            <a:endParaRPr lang="en-MY" dirty="0" smtClean="0"/>
          </a:p>
          <a:p>
            <a:pPr marL="514350" indent="14288">
              <a:buFont typeface="+mj-lt"/>
              <a:buAutoNum type="arabicPeriod"/>
            </a:pPr>
            <a:r>
              <a:rPr lang="en-MY" dirty="0" smtClean="0"/>
              <a:t> Home Based </a:t>
            </a:r>
          </a:p>
          <a:p>
            <a:pPr marL="514350" indent="14288">
              <a:buFont typeface="+mj-lt"/>
              <a:buAutoNum type="arabicPeriod"/>
            </a:pPr>
            <a:endParaRPr lang="en-MY" dirty="0" smtClean="0"/>
          </a:p>
          <a:p>
            <a:pPr marL="514350" indent="14288">
              <a:buFont typeface="+mj-lt"/>
              <a:buAutoNum type="arabicPeriod"/>
            </a:pPr>
            <a:r>
              <a:rPr lang="en-MY" dirty="0" smtClean="0"/>
              <a:t> </a:t>
            </a:r>
            <a:r>
              <a:rPr lang="en-MY" dirty="0" err="1" smtClean="0"/>
              <a:t>Center</a:t>
            </a:r>
            <a:r>
              <a:rPr lang="en-MY" dirty="0" smtClean="0"/>
              <a:t> Based </a:t>
            </a:r>
          </a:p>
          <a:p>
            <a:pPr marL="514350" indent="14288">
              <a:buFont typeface="+mj-lt"/>
              <a:buAutoNum type="arabicPeriod"/>
            </a:pPr>
            <a:endParaRPr lang="en-MY" dirty="0" smtClean="0"/>
          </a:p>
          <a:p>
            <a:pPr marL="514350" indent="14288">
              <a:buFont typeface="+mj-lt"/>
              <a:buAutoNum type="arabicPeriod"/>
            </a:pPr>
            <a:r>
              <a:rPr lang="en-MY" dirty="0" smtClean="0"/>
              <a:t> </a:t>
            </a:r>
            <a:r>
              <a:rPr lang="en-MY" dirty="0" err="1" smtClean="0"/>
              <a:t>Center</a:t>
            </a:r>
            <a:r>
              <a:rPr lang="en-MY" dirty="0" smtClean="0"/>
              <a:t> Home Based </a:t>
            </a:r>
            <a:r>
              <a:rPr lang="en-MY" dirty="0"/>
              <a:t/>
            </a:r>
            <a:br>
              <a:rPr lang="en-MY" dirty="0"/>
            </a:br>
            <a:r>
              <a:rPr lang="en-MY" dirty="0"/>
              <a:t/>
            </a:r>
            <a:br>
              <a:rPr lang="en-MY" dirty="0"/>
            </a:br>
            <a:r>
              <a:rPr lang="en-MY" dirty="0"/>
              <a:t/>
            </a:r>
            <a:br>
              <a:rPr lang="en-MY" dirty="0"/>
            </a:br>
            <a:r>
              <a:rPr lang="en-MY" dirty="0"/>
              <a:t/>
            </a:r>
            <a:br>
              <a:rPr lang="en-MY" dirty="0"/>
            </a:br>
            <a:endParaRPr lang="en-M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 smtClean="0"/>
              <a:t>Home Based </a:t>
            </a:r>
            <a:br>
              <a:rPr lang="en-MY" dirty="0" smtClean="0"/>
            </a:br>
            <a:r>
              <a:rPr lang="en-MY" dirty="0" smtClean="0"/>
              <a:t>(PDK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14488"/>
            <a:ext cx="7467600" cy="4873752"/>
          </a:xfrm>
        </p:spPr>
        <p:txBody>
          <a:bodyPr>
            <a:normAutofit fontScale="85000" lnSpcReduction="10000"/>
          </a:bodyPr>
          <a:lstStyle/>
          <a:p>
            <a:r>
              <a:rPr lang="en-MY" dirty="0" smtClean="0"/>
              <a:t>Program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dijalankan</a:t>
            </a:r>
            <a:r>
              <a:rPr lang="en-MY" dirty="0" smtClean="0"/>
              <a:t>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 OKU yang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hadir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PDK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kecacatan</a:t>
            </a:r>
            <a:r>
              <a:rPr lang="en-MY" dirty="0" smtClean="0"/>
              <a:t> yang </a:t>
            </a:r>
            <a:r>
              <a:rPr lang="en-MY" dirty="0" err="1" smtClean="0"/>
              <a:t>dialaminya</a:t>
            </a:r>
            <a:r>
              <a:rPr lang="en-MY" dirty="0" smtClean="0"/>
              <a:t> </a:t>
            </a:r>
            <a:r>
              <a:rPr lang="en-MY" dirty="0" err="1" smtClean="0"/>
              <a:t>ataupun</a:t>
            </a:r>
            <a:r>
              <a:rPr lang="en-MY" dirty="0" smtClean="0"/>
              <a:t> </a:t>
            </a:r>
            <a:r>
              <a:rPr lang="en-MY" dirty="0" err="1" smtClean="0"/>
              <a:t>masalah</a:t>
            </a:r>
            <a:r>
              <a:rPr lang="en-MY" dirty="0" smtClean="0"/>
              <a:t> </a:t>
            </a:r>
            <a:r>
              <a:rPr lang="en-MY" dirty="0" err="1" smtClean="0"/>
              <a:t>pengangkutan</a:t>
            </a:r>
            <a:r>
              <a:rPr lang="en-MY" dirty="0" smtClean="0"/>
              <a:t>.</a:t>
            </a:r>
          </a:p>
          <a:p>
            <a:endParaRPr lang="en-MY" dirty="0" smtClean="0"/>
          </a:p>
          <a:p>
            <a:r>
              <a:rPr lang="en-MY" dirty="0" err="1" smtClean="0"/>
              <a:t>Pekerja</a:t>
            </a:r>
            <a:r>
              <a:rPr lang="en-MY" dirty="0" smtClean="0"/>
              <a:t> PDK </a:t>
            </a:r>
            <a:r>
              <a:rPr lang="en-MY" dirty="0" err="1" smtClean="0"/>
              <a:t>akan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 OKU </a:t>
            </a:r>
            <a:r>
              <a:rPr lang="en-MY" dirty="0" err="1" smtClean="0"/>
              <a:t>untuk</a:t>
            </a:r>
            <a:r>
              <a:rPr lang="en-MY" dirty="0" smtClean="0"/>
              <a:t> </a:t>
            </a:r>
            <a:r>
              <a:rPr lang="en-MY" dirty="0" err="1" smtClean="0"/>
              <a:t>menjalankan</a:t>
            </a:r>
            <a:r>
              <a:rPr lang="en-MY" dirty="0" smtClean="0"/>
              <a:t> </a:t>
            </a:r>
            <a:r>
              <a:rPr lang="en-MY" dirty="0" err="1" smtClean="0"/>
              <a:t>latihan</a:t>
            </a:r>
            <a:r>
              <a:rPr lang="en-MY" dirty="0" smtClean="0"/>
              <a:t> </a:t>
            </a:r>
            <a:r>
              <a:rPr lang="en-MY" dirty="0" err="1" smtClean="0"/>
              <a:t>pemulihan</a:t>
            </a:r>
            <a:r>
              <a:rPr lang="en-MY" dirty="0" smtClean="0"/>
              <a:t> </a:t>
            </a:r>
            <a:r>
              <a:rPr lang="en-MY" dirty="0" err="1" smtClean="0"/>
              <a:t>dan</a:t>
            </a:r>
            <a:r>
              <a:rPr lang="en-MY" dirty="0" smtClean="0"/>
              <a:t> </a:t>
            </a:r>
            <a:r>
              <a:rPr lang="en-MY" dirty="0" err="1" smtClean="0"/>
              <a:t>bertugas</a:t>
            </a:r>
            <a:r>
              <a:rPr lang="en-MY" dirty="0" smtClean="0"/>
              <a:t> </a:t>
            </a:r>
            <a:r>
              <a:rPr lang="en-MY" dirty="0" err="1" smtClean="0"/>
              <a:t>selama</a:t>
            </a:r>
            <a:r>
              <a:rPr lang="en-MY" dirty="0" smtClean="0"/>
              <a:t> 4jam </a:t>
            </a:r>
            <a:r>
              <a:rPr lang="en-MY" dirty="0" err="1" smtClean="0"/>
              <a:t>sehari</a:t>
            </a:r>
            <a:r>
              <a:rPr lang="en-MY" dirty="0" smtClean="0"/>
              <a:t>.</a:t>
            </a:r>
          </a:p>
          <a:p>
            <a:endParaRPr lang="en-MY" dirty="0" smtClean="0"/>
          </a:p>
          <a:p>
            <a:r>
              <a:rPr lang="en-MY" dirty="0" err="1" smtClean="0"/>
              <a:t>Pelaksanaan</a:t>
            </a:r>
            <a:r>
              <a:rPr lang="en-MY" dirty="0" smtClean="0"/>
              <a:t> PDK </a:t>
            </a:r>
            <a:r>
              <a:rPr lang="en-MY" dirty="0" err="1" smtClean="0"/>
              <a:t>di</a:t>
            </a:r>
            <a:r>
              <a:rPr lang="en-MY" dirty="0" smtClean="0"/>
              <a:t> </a:t>
            </a:r>
            <a:r>
              <a:rPr lang="en-MY" dirty="0" err="1" smtClean="0"/>
              <a:t>rumah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dilaksanakan</a:t>
            </a:r>
            <a:r>
              <a:rPr lang="en-MY" dirty="0" smtClean="0"/>
              <a:t> </a:t>
            </a:r>
            <a:r>
              <a:rPr lang="en-MY" dirty="0" err="1" smtClean="0"/>
              <a:t>sekiranya</a:t>
            </a:r>
            <a:r>
              <a:rPr lang="en-MY" dirty="0" smtClean="0"/>
              <a:t> </a:t>
            </a:r>
            <a:r>
              <a:rPr lang="en-MY" dirty="0" err="1" smtClean="0"/>
              <a:t>lebih</a:t>
            </a:r>
            <a:r>
              <a:rPr lang="en-MY" dirty="0" smtClean="0"/>
              <a:t> 15 OKU yang </a:t>
            </a:r>
            <a:r>
              <a:rPr lang="en-MY" dirty="0" err="1" smtClean="0"/>
              <a:t>tidak</a:t>
            </a:r>
            <a:r>
              <a:rPr lang="en-MY" dirty="0" smtClean="0"/>
              <a:t> </a:t>
            </a:r>
            <a:r>
              <a:rPr lang="en-MY" dirty="0" err="1" smtClean="0"/>
              <a:t>dapat</a:t>
            </a:r>
            <a:r>
              <a:rPr lang="en-MY" dirty="0" smtClean="0"/>
              <a:t> </a:t>
            </a:r>
            <a:r>
              <a:rPr lang="en-MY" dirty="0" err="1" smtClean="0"/>
              <a:t>hadir</a:t>
            </a:r>
            <a:r>
              <a:rPr lang="en-MY" dirty="0" smtClean="0"/>
              <a:t> </a:t>
            </a:r>
            <a:r>
              <a:rPr lang="en-MY" dirty="0" err="1" smtClean="0"/>
              <a:t>ke</a:t>
            </a:r>
            <a:r>
              <a:rPr lang="en-MY" dirty="0" smtClean="0"/>
              <a:t> PDK </a:t>
            </a:r>
            <a:r>
              <a:rPr lang="en-MY" dirty="0" err="1" smtClean="0"/>
              <a:t>kerana</a:t>
            </a:r>
            <a:r>
              <a:rPr lang="en-MY" dirty="0" smtClean="0"/>
              <a:t> </a:t>
            </a:r>
            <a:r>
              <a:rPr lang="en-MY" dirty="0" err="1" smtClean="0"/>
              <a:t>kecacatan</a:t>
            </a:r>
            <a:r>
              <a:rPr lang="en-MY" dirty="0" smtClean="0"/>
              <a:t> </a:t>
            </a:r>
            <a:r>
              <a:rPr lang="en-MY" dirty="0" err="1" smtClean="0"/>
              <a:t>atau</a:t>
            </a:r>
            <a:r>
              <a:rPr lang="en-MY" dirty="0" smtClean="0"/>
              <a:t> </a:t>
            </a:r>
            <a:r>
              <a:rPr lang="en-MY" dirty="0" err="1" smtClean="0"/>
              <a:t>masalah</a:t>
            </a:r>
            <a:r>
              <a:rPr lang="en-MY" dirty="0" smtClean="0"/>
              <a:t> </a:t>
            </a:r>
            <a:r>
              <a:rPr lang="en-MY" dirty="0" err="1" smtClean="0"/>
              <a:t>pengangkutan</a:t>
            </a:r>
            <a:r>
              <a:rPr lang="en-MY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606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PEMULIHAN DALAM KOMUNITI (PDK)</vt:lpstr>
      <vt:lpstr>PENGENALAN</vt:lpstr>
      <vt:lpstr>Slide 3</vt:lpstr>
      <vt:lpstr>OBJEKTIF :</vt:lpstr>
      <vt:lpstr>Slide 5</vt:lpstr>
      <vt:lpstr>Slide 6</vt:lpstr>
      <vt:lpstr>Slide 7</vt:lpstr>
      <vt:lpstr>MODEL PDK</vt:lpstr>
      <vt:lpstr>Home Based  (PDK di rumah)</vt:lpstr>
      <vt:lpstr>Center Based  (PDK di pusat)</vt:lpstr>
      <vt:lpstr>Center Home Based  (PDK di pusat dan di rumah)</vt:lpstr>
      <vt:lpstr>AKTIVITI DI PDK</vt:lpstr>
      <vt:lpstr>Slide 13</vt:lpstr>
      <vt:lpstr>Slide 14</vt:lpstr>
      <vt:lpstr>Slide 15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PEMULIHAN DALAM KOMUNITI (PDK)</dc:title>
  <dc:creator>nadzulkipli</dc:creator>
  <cp:lastModifiedBy>ida</cp:lastModifiedBy>
  <cp:revision>6</cp:revision>
  <dcterms:created xsi:type="dcterms:W3CDTF">2011-10-15T08:55:46Z</dcterms:created>
  <dcterms:modified xsi:type="dcterms:W3CDTF">2011-10-20T01:49:59Z</dcterms:modified>
</cp:coreProperties>
</file>