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5FDEA-CFE0-4CA2-A9F9-A7B3C67A9F09}" type="datetimeFigureOut">
              <a:rPr lang="en-US" smtClean="0"/>
              <a:pPr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551A1-B7D1-41FA-9B94-D6617DAEE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5FDEA-CFE0-4CA2-A9F9-A7B3C67A9F09}" type="datetimeFigureOut">
              <a:rPr lang="en-US" smtClean="0"/>
              <a:pPr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551A1-B7D1-41FA-9B94-D6617DAEE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5FDEA-CFE0-4CA2-A9F9-A7B3C67A9F09}" type="datetimeFigureOut">
              <a:rPr lang="en-US" smtClean="0"/>
              <a:pPr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551A1-B7D1-41FA-9B94-D6617DAEE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5FDEA-CFE0-4CA2-A9F9-A7B3C67A9F09}" type="datetimeFigureOut">
              <a:rPr lang="en-US" smtClean="0"/>
              <a:pPr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551A1-B7D1-41FA-9B94-D6617DAEE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5FDEA-CFE0-4CA2-A9F9-A7B3C67A9F09}" type="datetimeFigureOut">
              <a:rPr lang="en-US" smtClean="0"/>
              <a:pPr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551A1-B7D1-41FA-9B94-D6617DAEE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5FDEA-CFE0-4CA2-A9F9-A7B3C67A9F09}" type="datetimeFigureOut">
              <a:rPr lang="en-US" smtClean="0"/>
              <a:pPr/>
              <a:t>6/23/2011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551A1-B7D1-41FA-9B94-D6617DAEE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5FDEA-CFE0-4CA2-A9F9-A7B3C67A9F09}" type="datetimeFigureOut">
              <a:rPr lang="en-US" smtClean="0"/>
              <a:pPr/>
              <a:t>6/23/2011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551A1-B7D1-41FA-9B94-D6617DAEE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5FDEA-CFE0-4CA2-A9F9-A7B3C67A9F09}" type="datetimeFigureOut">
              <a:rPr lang="en-US" smtClean="0"/>
              <a:pPr/>
              <a:t>6/23/2011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551A1-B7D1-41FA-9B94-D6617DAEE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5FDEA-CFE0-4CA2-A9F9-A7B3C67A9F09}" type="datetimeFigureOut">
              <a:rPr lang="en-US" smtClean="0"/>
              <a:pPr/>
              <a:t>6/23/2011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551A1-B7D1-41FA-9B94-D6617DAEE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5FDEA-CFE0-4CA2-A9F9-A7B3C67A9F09}" type="datetimeFigureOut">
              <a:rPr lang="en-US" smtClean="0"/>
              <a:pPr/>
              <a:t>6/23/2011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551A1-B7D1-41FA-9B94-D6617DAEE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5FDEA-CFE0-4CA2-A9F9-A7B3C67A9F09}" type="datetimeFigureOut">
              <a:rPr lang="en-US" smtClean="0"/>
              <a:pPr/>
              <a:t>6/23/2011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551A1-B7D1-41FA-9B94-D6617DAEE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5FDEA-CFE0-4CA2-A9F9-A7B3C67A9F09}" type="datetimeFigureOut">
              <a:rPr lang="en-US" smtClean="0"/>
              <a:pPr/>
              <a:t>6/23/2011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551A1-B7D1-41FA-9B94-D6617DAEE1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fi-FI" dirty="0"/>
              <a:t>Peranan Komuniti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MOHD IKHWAN SYAZWAN BIN MOHD SHABRI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NUR NADIA </a:t>
            </a:r>
            <a:r>
              <a:rPr lang="en-US" dirty="0" smtClean="0">
                <a:solidFill>
                  <a:schemeClr val="tx1"/>
                </a:solidFill>
              </a:rPr>
              <a:t>ZULKIFLI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PISMP 6F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PERANAN KOMUNITI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KANAK-KANAK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err="1"/>
              <a:t>dianggap</a:t>
            </a:r>
            <a:r>
              <a:rPr lang="en-US" dirty="0"/>
              <a:t> paling </a:t>
            </a:r>
            <a:r>
              <a:rPr lang="en-US" dirty="0" err="1" smtClean="0"/>
              <a:t>lemah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kuasa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keupayaan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maklumat</a:t>
            </a:r>
            <a:r>
              <a:rPr lang="en-US" dirty="0"/>
              <a:t>, </a:t>
            </a:r>
            <a:r>
              <a:rPr lang="en-US" dirty="0" err="1"/>
              <a:t>sokongan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.</a:t>
            </a:r>
          </a:p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kanak-kanak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diharap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dirancangkan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/>
              <a:t>pihak-pihak</a:t>
            </a:r>
            <a:r>
              <a:rPr lang="en-US" dirty="0"/>
              <a:t> yang paling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murid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guru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bapa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Peranan</a:t>
            </a:r>
            <a:r>
              <a:rPr lang="en-US" dirty="0"/>
              <a:t> guru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599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 smtClean="0"/>
              <a:t>Guru </a:t>
            </a:r>
            <a:r>
              <a:rPr lang="en-US" sz="3400" dirty="0" err="1"/>
              <a:t>kelas</a:t>
            </a:r>
            <a:r>
              <a:rPr lang="en-US" sz="3400" dirty="0"/>
              <a:t> </a:t>
            </a:r>
            <a:r>
              <a:rPr lang="en-US" sz="3400" dirty="0" err="1"/>
              <a:t>biasa</a:t>
            </a:r>
            <a:r>
              <a:rPr lang="en-US" sz="3400" dirty="0"/>
              <a:t> </a:t>
            </a:r>
            <a:r>
              <a:rPr lang="en-US" sz="3400" dirty="0" err="1"/>
              <a:t>perlu</a:t>
            </a:r>
            <a:r>
              <a:rPr lang="en-US" sz="3400" dirty="0"/>
              <a:t> </a:t>
            </a:r>
            <a:r>
              <a:rPr lang="en-US" sz="3400" dirty="0" err="1"/>
              <a:t>peka</a:t>
            </a:r>
            <a:r>
              <a:rPr lang="en-US" sz="3400" dirty="0"/>
              <a:t> </a:t>
            </a:r>
            <a:r>
              <a:rPr lang="en-US" sz="3400" dirty="0" err="1"/>
              <a:t>apabila</a:t>
            </a:r>
            <a:r>
              <a:rPr lang="en-US" sz="3400" dirty="0"/>
              <a:t> </a:t>
            </a:r>
            <a:r>
              <a:rPr lang="en-US" sz="3400" dirty="0" err="1"/>
              <a:t>kanak-kanak</a:t>
            </a:r>
            <a:r>
              <a:rPr lang="en-US" sz="3400" dirty="0"/>
              <a:t> </a:t>
            </a:r>
            <a:r>
              <a:rPr lang="en-US" sz="3400" dirty="0" err="1"/>
              <a:t>kurang</a:t>
            </a:r>
            <a:r>
              <a:rPr lang="en-US" sz="3400" dirty="0"/>
              <a:t> </a:t>
            </a:r>
            <a:r>
              <a:rPr lang="en-US" sz="3400" dirty="0" err="1"/>
              <a:t>memberi</a:t>
            </a:r>
            <a:r>
              <a:rPr lang="en-US" sz="3400" dirty="0"/>
              <a:t> </a:t>
            </a:r>
            <a:r>
              <a:rPr lang="en-US" sz="3400" dirty="0" err="1"/>
              <a:t>tumpuan</a:t>
            </a:r>
            <a:r>
              <a:rPr lang="en-US" sz="3400" dirty="0"/>
              <a:t>/</a:t>
            </a:r>
            <a:r>
              <a:rPr lang="en-US" sz="3400" dirty="0" err="1"/>
              <a:t>perhatian</a:t>
            </a:r>
            <a:r>
              <a:rPr lang="en-US" sz="3400" dirty="0"/>
              <a:t> </a:t>
            </a:r>
            <a:r>
              <a:rPr lang="en-US" sz="3400" dirty="0" err="1"/>
              <a:t>ataupun</a:t>
            </a:r>
            <a:r>
              <a:rPr lang="en-US" sz="3400" dirty="0"/>
              <a:t> </a:t>
            </a:r>
            <a:r>
              <a:rPr lang="en-US" sz="3400" dirty="0" err="1"/>
              <a:t>kuran</a:t>
            </a:r>
            <a:r>
              <a:rPr lang="en-US" sz="3400" dirty="0"/>
              <a:t> </a:t>
            </a:r>
            <a:r>
              <a:rPr lang="en-US" sz="3400" dirty="0" err="1"/>
              <a:t>cekap</a:t>
            </a:r>
            <a:r>
              <a:rPr lang="en-US" sz="3400" dirty="0"/>
              <a:t> </a:t>
            </a:r>
            <a:r>
              <a:rPr lang="en-US" sz="3400" dirty="0" err="1"/>
              <a:t>dalam</a:t>
            </a:r>
            <a:r>
              <a:rPr lang="en-US" sz="3400" dirty="0"/>
              <a:t> </a:t>
            </a:r>
            <a:r>
              <a:rPr lang="en-US" sz="3400" dirty="0" err="1"/>
              <a:t>pelajaran</a:t>
            </a:r>
            <a:r>
              <a:rPr lang="en-US" sz="3400" dirty="0" smtClean="0"/>
              <a:t>.</a:t>
            </a:r>
          </a:p>
          <a:p>
            <a:r>
              <a:rPr lang="en-US" sz="3400" dirty="0"/>
              <a:t>Guru </a:t>
            </a:r>
            <a:r>
              <a:rPr lang="en-US" sz="3400" dirty="0" err="1"/>
              <a:t>kelas</a:t>
            </a:r>
            <a:r>
              <a:rPr lang="en-US" sz="3400" dirty="0"/>
              <a:t> </a:t>
            </a:r>
            <a:r>
              <a:rPr lang="en-US" sz="3400" dirty="0" err="1"/>
              <a:t>biasa</a:t>
            </a:r>
            <a:r>
              <a:rPr lang="en-US" sz="3400" dirty="0"/>
              <a:t> </a:t>
            </a:r>
            <a:r>
              <a:rPr lang="en-US" sz="3400" dirty="0" err="1"/>
              <a:t>perlu</a:t>
            </a:r>
            <a:r>
              <a:rPr lang="en-US" sz="3400" dirty="0"/>
              <a:t> </a:t>
            </a:r>
            <a:r>
              <a:rPr lang="en-US" sz="3400" dirty="0" err="1"/>
              <a:t>sedar</a:t>
            </a:r>
            <a:r>
              <a:rPr lang="en-US" sz="3400" dirty="0"/>
              <a:t> </a:t>
            </a:r>
            <a:r>
              <a:rPr lang="en-US" sz="3400" dirty="0" err="1"/>
              <a:t>terdapat</a:t>
            </a:r>
            <a:r>
              <a:rPr lang="en-US" sz="3400" dirty="0"/>
              <a:t> </a:t>
            </a:r>
            <a:r>
              <a:rPr lang="en-US" sz="3400" dirty="0" err="1"/>
              <a:t>di</a:t>
            </a:r>
            <a:r>
              <a:rPr lang="en-US" sz="3400" dirty="0"/>
              <a:t> </a:t>
            </a:r>
            <a:r>
              <a:rPr lang="en-US" sz="3400" dirty="0" err="1"/>
              <a:t>kalangan</a:t>
            </a:r>
            <a:r>
              <a:rPr lang="en-US" sz="3400" dirty="0"/>
              <a:t> </a:t>
            </a:r>
            <a:r>
              <a:rPr lang="en-US" sz="3400" dirty="0" err="1"/>
              <a:t>kanak-kanak</a:t>
            </a:r>
            <a:r>
              <a:rPr lang="en-US" sz="3400" dirty="0"/>
              <a:t> normal yang </a:t>
            </a:r>
            <a:r>
              <a:rPr lang="en-US" sz="3400" dirty="0" err="1"/>
              <a:t>mempunyai</a:t>
            </a:r>
            <a:r>
              <a:rPr lang="en-US" sz="3400" dirty="0"/>
              <a:t> </a:t>
            </a:r>
            <a:r>
              <a:rPr lang="en-US" sz="3400" dirty="0" err="1"/>
              <a:t>masalah</a:t>
            </a:r>
            <a:r>
              <a:rPr lang="en-US" sz="3400" dirty="0"/>
              <a:t> </a:t>
            </a:r>
            <a:r>
              <a:rPr lang="en-US" sz="3400" dirty="0" err="1"/>
              <a:t>pembelajaran</a:t>
            </a:r>
            <a:r>
              <a:rPr lang="en-US" sz="3400" dirty="0"/>
              <a:t> </a:t>
            </a:r>
            <a:r>
              <a:rPr lang="en-US" sz="3400" dirty="0" err="1"/>
              <a:t>dan</a:t>
            </a:r>
            <a:r>
              <a:rPr lang="en-US" sz="3400" dirty="0"/>
              <a:t> </a:t>
            </a:r>
            <a:r>
              <a:rPr lang="en-US" sz="3400" dirty="0" err="1"/>
              <a:t>jangan</a:t>
            </a:r>
            <a:r>
              <a:rPr lang="en-US" sz="3400" dirty="0"/>
              <a:t> </a:t>
            </a:r>
            <a:r>
              <a:rPr lang="en-US" sz="3400" dirty="0" err="1"/>
              <a:t>meletakkan</a:t>
            </a:r>
            <a:r>
              <a:rPr lang="en-US" sz="3400" dirty="0"/>
              <a:t> label ‘</a:t>
            </a:r>
            <a:r>
              <a:rPr lang="en-US" sz="3400" dirty="0" err="1"/>
              <a:t>malas</a:t>
            </a:r>
            <a:r>
              <a:rPr lang="en-US" sz="3400" dirty="0"/>
              <a:t>’ </a:t>
            </a:r>
            <a:r>
              <a:rPr lang="en-US" sz="3400" dirty="0" err="1"/>
              <a:t>ataupun</a:t>
            </a:r>
            <a:r>
              <a:rPr lang="en-US" sz="3400" dirty="0"/>
              <a:t> ‘</a:t>
            </a:r>
            <a:r>
              <a:rPr lang="en-US" sz="3400" dirty="0" err="1"/>
              <a:t>bodoh</a:t>
            </a:r>
            <a:r>
              <a:rPr lang="en-US" sz="3400" dirty="0"/>
              <a:t>’ </a:t>
            </a:r>
            <a:r>
              <a:rPr lang="en-US" sz="3400" dirty="0" err="1"/>
              <a:t>kepada</a:t>
            </a:r>
            <a:r>
              <a:rPr lang="en-US" sz="3400" dirty="0"/>
              <a:t> </a:t>
            </a:r>
            <a:r>
              <a:rPr lang="en-US" sz="3400" dirty="0" err="1"/>
              <a:t>murid</a:t>
            </a:r>
            <a:r>
              <a:rPr lang="en-US" sz="3400" dirty="0" smtClean="0"/>
              <a:t>.</a:t>
            </a:r>
          </a:p>
          <a:p>
            <a:r>
              <a:rPr lang="en-US" sz="3400" dirty="0"/>
              <a:t>Guru </a:t>
            </a:r>
            <a:r>
              <a:rPr lang="en-US" sz="3400" dirty="0" err="1"/>
              <a:t>kelas</a:t>
            </a:r>
            <a:r>
              <a:rPr lang="en-US" sz="3400" dirty="0"/>
              <a:t> </a:t>
            </a:r>
            <a:r>
              <a:rPr lang="en-US" sz="3400" dirty="0" err="1"/>
              <a:t>biasa</a:t>
            </a:r>
            <a:r>
              <a:rPr lang="en-US" sz="3400" dirty="0"/>
              <a:t> </a:t>
            </a:r>
            <a:r>
              <a:rPr lang="en-US" sz="3400" dirty="0" err="1"/>
              <a:t>perlu</a:t>
            </a:r>
            <a:r>
              <a:rPr lang="en-US" sz="3400" dirty="0"/>
              <a:t> </a:t>
            </a:r>
            <a:r>
              <a:rPr lang="en-US" sz="3400" dirty="0" err="1"/>
              <a:t>merujuk</a:t>
            </a:r>
            <a:r>
              <a:rPr lang="en-US" sz="3400" dirty="0"/>
              <a:t> </a:t>
            </a:r>
            <a:r>
              <a:rPr lang="en-US" sz="3400" dirty="0" err="1"/>
              <a:t>kes</a:t>
            </a:r>
            <a:r>
              <a:rPr lang="en-US" sz="3400" dirty="0"/>
              <a:t> yang </a:t>
            </a:r>
            <a:r>
              <a:rPr lang="en-US" sz="3400" dirty="0" err="1"/>
              <a:t>disyaki</a:t>
            </a:r>
            <a:r>
              <a:rPr lang="en-US" sz="3400" dirty="0"/>
              <a:t> </a:t>
            </a:r>
            <a:r>
              <a:rPr lang="en-US" sz="3400" dirty="0" err="1"/>
              <a:t>kepada</a:t>
            </a:r>
            <a:r>
              <a:rPr lang="en-US" sz="3400" dirty="0"/>
              <a:t> guru yang </a:t>
            </a:r>
            <a:r>
              <a:rPr lang="en-US" sz="3400" dirty="0" err="1"/>
              <a:t>mempunyai</a:t>
            </a:r>
            <a:r>
              <a:rPr lang="en-US" sz="3400" dirty="0"/>
              <a:t> </a:t>
            </a:r>
            <a:r>
              <a:rPr lang="en-US" sz="3400" dirty="0" err="1"/>
              <a:t>latihan</a:t>
            </a:r>
            <a:r>
              <a:rPr lang="en-US" sz="3400" dirty="0"/>
              <a:t> </a:t>
            </a:r>
            <a:r>
              <a:rPr lang="en-US" sz="3400" dirty="0" err="1"/>
              <a:t>dalam</a:t>
            </a:r>
            <a:r>
              <a:rPr lang="en-US" sz="3400" dirty="0"/>
              <a:t> </a:t>
            </a:r>
            <a:r>
              <a:rPr lang="en-US" sz="3400" dirty="0" err="1"/>
              <a:t>pendidikan</a:t>
            </a:r>
            <a:r>
              <a:rPr lang="en-US" sz="3400" dirty="0"/>
              <a:t> </a:t>
            </a:r>
            <a:r>
              <a:rPr lang="en-US" sz="3400" dirty="0" err="1"/>
              <a:t>khas</a:t>
            </a:r>
            <a:r>
              <a:rPr lang="en-US" sz="3400" dirty="0"/>
              <a:t> (</a:t>
            </a:r>
            <a:r>
              <a:rPr lang="en-US" sz="3400" dirty="0" err="1"/>
              <a:t>jika</a:t>
            </a:r>
            <a:r>
              <a:rPr lang="en-US" sz="3400" dirty="0"/>
              <a:t> </a:t>
            </a:r>
            <a:r>
              <a:rPr lang="en-US" sz="3400" dirty="0" err="1"/>
              <a:t>ada</a:t>
            </a:r>
            <a:r>
              <a:rPr lang="en-US" sz="3400" dirty="0"/>
              <a:t>) </a:t>
            </a:r>
            <a:r>
              <a:rPr lang="en-US" sz="3400" dirty="0" err="1"/>
              <a:t>kerana</a:t>
            </a:r>
            <a:r>
              <a:rPr lang="en-US" sz="3400" dirty="0"/>
              <a:t> guru </a:t>
            </a:r>
            <a:r>
              <a:rPr lang="en-US" sz="3400" dirty="0" err="1"/>
              <a:t>ini</a:t>
            </a:r>
            <a:r>
              <a:rPr lang="en-US" sz="3400" dirty="0"/>
              <a:t> </a:t>
            </a:r>
            <a:r>
              <a:rPr lang="en-US" sz="3400" dirty="0" err="1"/>
              <a:t>dapat</a:t>
            </a:r>
            <a:r>
              <a:rPr lang="en-US" sz="3400" dirty="0"/>
              <a:t> </a:t>
            </a:r>
            <a:r>
              <a:rPr lang="en-US" sz="3400" dirty="0" err="1"/>
              <a:t>mengenal</a:t>
            </a:r>
            <a:r>
              <a:rPr lang="en-US" sz="3400" dirty="0"/>
              <a:t> </a:t>
            </a:r>
            <a:r>
              <a:rPr lang="en-US" sz="3400" dirty="0" err="1"/>
              <a:t>pasti</a:t>
            </a:r>
            <a:r>
              <a:rPr lang="en-US" sz="3400" dirty="0"/>
              <a:t> </a:t>
            </a:r>
            <a:r>
              <a:rPr lang="en-US" sz="3400" dirty="0" err="1"/>
              <a:t>secara</a:t>
            </a:r>
            <a:r>
              <a:rPr lang="en-US" sz="3400" dirty="0"/>
              <a:t> </a:t>
            </a:r>
            <a:r>
              <a:rPr lang="en-US" sz="3400" dirty="0" err="1"/>
              <a:t>kasar</a:t>
            </a:r>
            <a:r>
              <a:rPr lang="en-US" sz="3400" dirty="0"/>
              <a:t> </a:t>
            </a:r>
            <a:r>
              <a:rPr lang="en-US" sz="3400" dirty="0" err="1"/>
              <a:t>masalah</a:t>
            </a:r>
            <a:r>
              <a:rPr lang="en-US" sz="3400" dirty="0"/>
              <a:t> yang </a:t>
            </a:r>
            <a:r>
              <a:rPr lang="en-US" sz="3400" dirty="0" err="1"/>
              <a:t>dihadapi</a:t>
            </a:r>
            <a:r>
              <a:rPr lang="en-US" sz="3400" dirty="0"/>
              <a:t> </a:t>
            </a:r>
            <a:r>
              <a:rPr lang="en-US" sz="3400" dirty="0" err="1"/>
              <a:t>murid</a:t>
            </a:r>
            <a:r>
              <a:rPr lang="en-US" sz="3400" dirty="0" smtClean="0"/>
              <a:t>.</a:t>
            </a:r>
          </a:p>
          <a:p>
            <a:r>
              <a:rPr lang="en-US" sz="3400" dirty="0" err="1"/>
              <a:t>Kanak-kanak</a:t>
            </a:r>
            <a:r>
              <a:rPr lang="en-US" sz="3400" dirty="0"/>
              <a:t> yang </a:t>
            </a:r>
            <a:r>
              <a:rPr lang="en-US" sz="3400" dirty="0" err="1"/>
              <a:t>baru</a:t>
            </a:r>
            <a:r>
              <a:rPr lang="en-US" sz="3400" dirty="0"/>
              <a:t> </a:t>
            </a:r>
            <a:r>
              <a:rPr lang="en-US" sz="3400" dirty="0" err="1"/>
              <a:t>memulakan</a:t>
            </a:r>
            <a:r>
              <a:rPr lang="en-US" sz="3400" dirty="0"/>
              <a:t> </a:t>
            </a:r>
            <a:r>
              <a:rPr lang="en-US" sz="3400" dirty="0" err="1"/>
              <a:t>persekolahan</a:t>
            </a:r>
            <a:r>
              <a:rPr lang="en-US" sz="3400" dirty="0"/>
              <a:t> </a:t>
            </a:r>
            <a:r>
              <a:rPr lang="en-US" sz="3400" dirty="0" err="1"/>
              <a:t>di</a:t>
            </a:r>
            <a:r>
              <a:rPr lang="en-US" sz="3400" dirty="0"/>
              <a:t> </a:t>
            </a:r>
            <a:r>
              <a:rPr lang="en-US" sz="3400" dirty="0" err="1"/>
              <a:t>tahun</a:t>
            </a:r>
            <a:r>
              <a:rPr lang="en-US" sz="3400" dirty="0"/>
              <a:t> </a:t>
            </a:r>
            <a:r>
              <a:rPr lang="en-US" sz="3400" dirty="0" err="1"/>
              <a:t>satu</a:t>
            </a:r>
            <a:r>
              <a:rPr lang="en-US" sz="3400" dirty="0"/>
              <a:t> </a:t>
            </a:r>
            <a:r>
              <a:rPr lang="en-US" sz="3400" dirty="0" err="1"/>
              <a:t>perlu</a:t>
            </a:r>
            <a:r>
              <a:rPr lang="en-US" sz="3400" dirty="0"/>
              <a:t> </a:t>
            </a:r>
            <a:r>
              <a:rPr lang="en-US" sz="3400" dirty="0" err="1"/>
              <a:t>disaring</a:t>
            </a:r>
            <a:r>
              <a:rPr lang="en-US" sz="3400" dirty="0"/>
              <a:t> </a:t>
            </a:r>
            <a:r>
              <a:rPr lang="en-US" sz="3400" dirty="0" err="1"/>
              <a:t>bagi</a:t>
            </a:r>
            <a:r>
              <a:rPr lang="en-US" sz="3400" dirty="0"/>
              <a:t> </a:t>
            </a:r>
            <a:r>
              <a:rPr lang="en-US" sz="3400" dirty="0" err="1"/>
              <a:t>mengenal</a:t>
            </a:r>
            <a:r>
              <a:rPr lang="en-US" sz="3400" dirty="0"/>
              <a:t> </a:t>
            </a:r>
            <a:r>
              <a:rPr lang="en-US" sz="3400" dirty="0" err="1"/>
              <a:t>pasti</a:t>
            </a:r>
            <a:r>
              <a:rPr lang="en-US" sz="3400" dirty="0"/>
              <a:t> </a:t>
            </a:r>
            <a:r>
              <a:rPr lang="en-US" sz="3400" dirty="0" err="1"/>
              <a:t>masalah</a:t>
            </a:r>
            <a:r>
              <a:rPr lang="en-US" sz="3400" dirty="0"/>
              <a:t> </a:t>
            </a:r>
            <a:r>
              <a:rPr lang="en-US" sz="3400" dirty="0" err="1"/>
              <a:t>pembelajaran</a:t>
            </a:r>
            <a:r>
              <a:rPr lang="en-US" sz="3400" dirty="0"/>
              <a:t> </a:t>
            </a:r>
            <a:r>
              <a:rPr lang="en-US" sz="3400" dirty="0" err="1"/>
              <a:t>spesifik</a:t>
            </a:r>
            <a:r>
              <a:rPr lang="en-US" sz="3400" dirty="0"/>
              <a:t>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err="1" smtClean="0"/>
              <a:t>Murid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khas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dilayan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murid</a:t>
            </a:r>
            <a:r>
              <a:rPr lang="en-US" dirty="0"/>
              <a:t> normal yang lain. </a:t>
            </a:r>
            <a:endParaRPr lang="en-US" dirty="0" smtClean="0"/>
          </a:p>
          <a:p>
            <a:r>
              <a:rPr lang="en-US" dirty="0"/>
              <a:t>Guru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maklumat</a:t>
            </a:r>
            <a:r>
              <a:rPr lang="en-US" dirty="0"/>
              <a:t> yang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bapa</a:t>
            </a:r>
            <a:r>
              <a:rPr lang="en-US" dirty="0"/>
              <a:t>, </a:t>
            </a:r>
            <a:r>
              <a:rPr lang="en-US" dirty="0" err="1"/>
              <a:t>doktor</a:t>
            </a:r>
            <a:r>
              <a:rPr lang="en-US" dirty="0"/>
              <a:t>, </a:t>
            </a:r>
            <a:r>
              <a:rPr lang="en-US" dirty="0" err="1"/>
              <a:t>perpustakaan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murid</a:t>
            </a:r>
            <a:r>
              <a:rPr lang="en-US" dirty="0"/>
              <a:t> </a:t>
            </a:r>
            <a:r>
              <a:rPr lang="en-US" dirty="0" err="1"/>
              <a:t>berkenaan</a:t>
            </a:r>
            <a:r>
              <a:rPr lang="en-US" dirty="0" smtClean="0"/>
              <a:t>.</a:t>
            </a:r>
          </a:p>
          <a:p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, </a:t>
            </a:r>
            <a:r>
              <a:rPr lang="en-US" dirty="0" err="1"/>
              <a:t>murid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mengamalkan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sukar</a:t>
            </a:r>
            <a:r>
              <a:rPr lang="en-US" dirty="0"/>
              <a:t> yang </a:t>
            </a:r>
            <a:r>
              <a:rPr lang="en-US" dirty="0" err="1"/>
              <a:t>mendorongnya</a:t>
            </a:r>
            <a:r>
              <a:rPr lang="en-US" dirty="0"/>
              <a:t>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Guru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memikirkan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 fontScale="47500" lnSpcReduction="20000"/>
          </a:bodyPr>
          <a:lstStyle/>
          <a:p>
            <a:r>
              <a:rPr lang="en-US" sz="5900" dirty="0" err="1"/>
              <a:t>Gunakan</a:t>
            </a:r>
            <a:r>
              <a:rPr lang="en-US" sz="5900" dirty="0"/>
              <a:t> </a:t>
            </a:r>
            <a:r>
              <a:rPr lang="en-US" sz="5900" dirty="0" err="1"/>
              <a:t>teknik</a:t>
            </a:r>
            <a:r>
              <a:rPr lang="en-US" sz="5900" dirty="0"/>
              <a:t> </a:t>
            </a:r>
            <a:r>
              <a:rPr lang="en-US" sz="5900" dirty="0" err="1"/>
              <a:t>komunikasi</a:t>
            </a:r>
            <a:r>
              <a:rPr lang="en-US" sz="5900" dirty="0"/>
              <a:t> yang </a:t>
            </a:r>
            <a:r>
              <a:rPr lang="en-US" sz="5900" dirty="0" err="1"/>
              <a:t>jelas</a:t>
            </a:r>
            <a:r>
              <a:rPr lang="en-US" sz="5900" dirty="0" smtClean="0"/>
              <a:t>.</a:t>
            </a:r>
          </a:p>
          <a:p>
            <a:r>
              <a:rPr lang="en-US" sz="5900" dirty="0" err="1"/>
              <a:t>Tunjukkan</a:t>
            </a:r>
            <a:r>
              <a:rPr lang="en-US" sz="5900" dirty="0"/>
              <a:t> </a:t>
            </a:r>
            <a:r>
              <a:rPr lang="en-US" sz="5900" dirty="0" err="1"/>
              <a:t>penghormatan</a:t>
            </a:r>
            <a:r>
              <a:rPr lang="en-US" sz="5900" dirty="0"/>
              <a:t> </a:t>
            </a:r>
            <a:r>
              <a:rPr lang="en-US" sz="5900" dirty="0" err="1"/>
              <a:t>dan</a:t>
            </a:r>
            <a:r>
              <a:rPr lang="en-US" sz="5900" dirty="0"/>
              <a:t> </a:t>
            </a:r>
            <a:r>
              <a:rPr lang="en-US" sz="5900" dirty="0" err="1"/>
              <a:t>kasih</a:t>
            </a:r>
            <a:r>
              <a:rPr lang="en-US" sz="5900" dirty="0"/>
              <a:t> </a:t>
            </a:r>
            <a:r>
              <a:rPr lang="en-US" sz="5900" dirty="0" err="1" smtClean="0"/>
              <a:t>sayang</a:t>
            </a:r>
            <a:r>
              <a:rPr lang="en-US" sz="5900" dirty="0" smtClean="0"/>
              <a:t>.</a:t>
            </a:r>
          </a:p>
          <a:p>
            <a:r>
              <a:rPr lang="en-US" sz="5900" dirty="0" err="1"/>
              <a:t>Elakkan</a:t>
            </a:r>
            <a:r>
              <a:rPr lang="en-US" sz="5900" dirty="0"/>
              <a:t> </a:t>
            </a:r>
            <a:r>
              <a:rPr lang="en-US" sz="5900" dirty="0" err="1"/>
              <a:t>menyebut</a:t>
            </a:r>
            <a:r>
              <a:rPr lang="en-US" sz="5900" dirty="0"/>
              <a:t> </a:t>
            </a:r>
            <a:r>
              <a:rPr lang="en-US" sz="5900" dirty="0" err="1"/>
              <a:t>perkataan-perkataan</a:t>
            </a:r>
            <a:r>
              <a:rPr lang="en-US" sz="5900" dirty="0"/>
              <a:t> yang </a:t>
            </a:r>
            <a:r>
              <a:rPr lang="en-US" sz="5900" dirty="0" err="1"/>
              <a:t>negatif</a:t>
            </a:r>
            <a:r>
              <a:rPr lang="en-US" sz="5900" dirty="0"/>
              <a:t>. </a:t>
            </a:r>
            <a:r>
              <a:rPr lang="en-US" sz="5900" dirty="0" err="1"/>
              <a:t>Padamkan</a:t>
            </a:r>
            <a:r>
              <a:rPr lang="en-US" sz="5900" dirty="0"/>
              <a:t> </a:t>
            </a:r>
            <a:r>
              <a:rPr lang="en-US" sz="5900" dirty="0" err="1"/>
              <a:t>rekod</a:t>
            </a:r>
            <a:r>
              <a:rPr lang="en-US" sz="5900" dirty="0"/>
              <a:t> </a:t>
            </a:r>
            <a:r>
              <a:rPr lang="en-US" sz="5900" dirty="0" err="1"/>
              <a:t>negatif</a:t>
            </a:r>
            <a:r>
              <a:rPr lang="en-US" sz="5900" dirty="0"/>
              <a:t> </a:t>
            </a:r>
            <a:r>
              <a:rPr lang="en-US" sz="5900" dirty="0" err="1"/>
              <a:t>dalam</a:t>
            </a:r>
            <a:r>
              <a:rPr lang="en-US" sz="5900" dirty="0"/>
              <a:t> </a:t>
            </a:r>
            <a:r>
              <a:rPr lang="en-US" sz="5900" dirty="0" err="1"/>
              <a:t>minda</a:t>
            </a:r>
            <a:r>
              <a:rPr lang="en-US" sz="5900" dirty="0"/>
              <a:t> </a:t>
            </a:r>
            <a:r>
              <a:rPr lang="en-US" sz="5900" dirty="0" err="1"/>
              <a:t>murid</a:t>
            </a:r>
            <a:r>
              <a:rPr lang="en-US" sz="5900" dirty="0" smtClean="0"/>
              <a:t>.</a:t>
            </a:r>
          </a:p>
          <a:p>
            <a:r>
              <a:rPr lang="en-US" sz="5900" dirty="0" err="1"/>
              <a:t>Kembangkan</a:t>
            </a:r>
            <a:r>
              <a:rPr lang="en-US" sz="5900" dirty="0"/>
              <a:t> </a:t>
            </a:r>
            <a:r>
              <a:rPr lang="en-US" sz="5900" dirty="0" err="1"/>
              <a:t>potensi</a:t>
            </a:r>
            <a:r>
              <a:rPr lang="en-US" sz="5900" dirty="0"/>
              <a:t> </a:t>
            </a:r>
            <a:r>
              <a:rPr lang="en-US" sz="5900" dirty="0" err="1"/>
              <a:t>dan</a:t>
            </a:r>
            <a:r>
              <a:rPr lang="en-US" sz="5900" dirty="0"/>
              <a:t> </a:t>
            </a:r>
            <a:r>
              <a:rPr lang="en-US" sz="5900" dirty="0" err="1"/>
              <a:t>kebolehan</a:t>
            </a:r>
            <a:r>
              <a:rPr lang="en-US" sz="5900" dirty="0"/>
              <a:t> </a:t>
            </a:r>
            <a:r>
              <a:rPr lang="en-US" sz="5900" dirty="0" err="1"/>
              <a:t>murid</a:t>
            </a:r>
            <a:r>
              <a:rPr lang="en-US" sz="5900" dirty="0"/>
              <a:t>. </a:t>
            </a:r>
            <a:r>
              <a:rPr lang="en-US" sz="5900" dirty="0" err="1"/>
              <a:t>Jangan</a:t>
            </a:r>
            <a:r>
              <a:rPr lang="en-US" sz="5900" dirty="0"/>
              <a:t> </a:t>
            </a:r>
            <a:r>
              <a:rPr lang="en-US" sz="5900" dirty="0" err="1"/>
              <a:t>perkecilkan</a:t>
            </a:r>
            <a:r>
              <a:rPr lang="en-US" sz="5900" dirty="0"/>
              <a:t> </a:t>
            </a:r>
            <a:r>
              <a:rPr lang="en-US" sz="5900" dirty="0" err="1"/>
              <a:t>kebolehan</a:t>
            </a:r>
            <a:r>
              <a:rPr lang="en-US" sz="5900" dirty="0"/>
              <a:t> </a:t>
            </a:r>
            <a:r>
              <a:rPr lang="en-US" sz="5900" dirty="0" err="1"/>
              <a:t>murid</a:t>
            </a:r>
            <a:r>
              <a:rPr lang="en-US" sz="5900" dirty="0" smtClean="0"/>
              <a:t>.</a:t>
            </a:r>
          </a:p>
          <a:p>
            <a:r>
              <a:rPr lang="en-US" sz="5900" dirty="0" err="1"/>
              <a:t>Dengar</a:t>
            </a:r>
            <a:r>
              <a:rPr lang="en-US" sz="5900" dirty="0"/>
              <a:t> </a:t>
            </a:r>
            <a:r>
              <a:rPr lang="en-US" sz="5900" dirty="0" err="1"/>
              <a:t>dengan</a:t>
            </a:r>
            <a:r>
              <a:rPr lang="en-US" sz="5900" dirty="0"/>
              <a:t> </a:t>
            </a:r>
            <a:r>
              <a:rPr lang="en-US" sz="5900" dirty="0" err="1"/>
              <a:t>aktif</a:t>
            </a:r>
            <a:r>
              <a:rPr lang="en-US" sz="5900" dirty="0"/>
              <a:t> </a:t>
            </a:r>
            <a:r>
              <a:rPr lang="en-US" sz="5900" dirty="0" err="1"/>
              <a:t>serta</a:t>
            </a:r>
            <a:r>
              <a:rPr lang="en-US" sz="5900" dirty="0"/>
              <a:t> </a:t>
            </a:r>
            <a:r>
              <a:rPr lang="en-US" sz="5900" dirty="0" err="1"/>
              <a:t>berikan</a:t>
            </a:r>
            <a:r>
              <a:rPr lang="en-US" sz="5900" dirty="0"/>
              <a:t> </a:t>
            </a:r>
            <a:r>
              <a:rPr lang="en-US" sz="5900" dirty="0" err="1"/>
              <a:t>perhatian</a:t>
            </a:r>
            <a:r>
              <a:rPr lang="en-US" sz="5900" dirty="0"/>
              <a:t> </a:t>
            </a:r>
            <a:r>
              <a:rPr lang="en-US" sz="5900" dirty="0" err="1"/>
              <a:t>kepada</a:t>
            </a:r>
            <a:r>
              <a:rPr lang="en-US" sz="5900" dirty="0"/>
              <a:t> </a:t>
            </a:r>
            <a:r>
              <a:rPr lang="en-US" sz="5900" dirty="0" err="1"/>
              <a:t>apa</a:t>
            </a:r>
            <a:r>
              <a:rPr lang="en-US" sz="5900" dirty="0"/>
              <a:t> yang </a:t>
            </a:r>
            <a:r>
              <a:rPr lang="en-US" sz="5900" dirty="0" err="1"/>
              <a:t>dituturkan</a:t>
            </a:r>
            <a:r>
              <a:rPr lang="en-US" sz="5900" dirty="0"/>
              <a:t>, </a:t>
            </a:r>
            <a:r>
              <a:rPr lang="en-US" sz="5900" dirty="0" err="1"/>
              <a:t>isi</a:t>
            </a:r>
            <a:r>
              <a:rPr lang="en-US" sz="5900" dirty="0"/>
              <a:t> </a:t>
            </a:r>
            <a:r>
              <a:rPr lang="en-US" sz="5900" dirty="0" err="1"/>
              <a:t>perkataan</a:t>
            </a:r>
            <a:r>
              <a:rPr lang="en-US" sz="5900" dirty="0"/>
              <a:t> </a:t>
            </a:r>
            <a:r>
              <a:rPr lang="en-US" sz="5900" dirty="0" err="1"/>
              <a:t>dan</a:t>
            </a:r>
            <a:r>
              <a:rPr lang="en-US" sz="5900" dirty="0"/>
              <a:t> </a:t>
            </a:r>
            <a:r>
              <a:rPr lang="en-US" sz="5900" dirty="0" err="1"/>
              <a:t>selami</a:t>
            </a:r>
            <a:r>
              <a:rPr lang="en-US" sz="5900" dirty="0"/>
              <a:t> </a:t>
            </a:r>
            <a:r>
              <a:rPr lang="en-US" sz="5900" dirty="0" err="1"/>
              <a:t>serta</a:t>
            </a:r>
            <a:r>
              <a:rPr lang="en-US" sz="5900" dirty="0"/>
              <a:t> </a:t>
            </a:r>
            <a:r>
              <a:rPr lang="en-US" sz="5900" dirty="0" err="1"/>
              <a:t>fahami</a:t>
            </a:r>
            <a:r>
              <a:rPr lang="en-US" sz="5900" dirty="0"/>
              <a:t> </a:t>
            </a:r>
            <a:r>
              <a:rPr lang="en-US" sz="5900" dirty="0" err="1"/>
              <a:t>perasaannya</a:t>
            </a:r>
            <a:r>
              <a:rPr lang="en-US" sz="5900" dirty="0" smtClean="0"/>
              <a:t>.</a:t>
            </a:r>
          </a:p>
          <a:p>
            <a:r>
              <a:rPr lang="en-US" sz="5900" dirty="0" err="1"/>
              <a:t>Nasihat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Peranan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bapa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pemerhati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maklumat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 smtClean="0"/>
              <a:t>.</a:t>
            </a:r>
          </a:p>
          <a:p>
            <a:r>
              <a:rPr lang="en-US" dirty="0" err="1"/>
              <a:t>M</a:t>
            </a:r>
            <a:r>
              <a:rPr lang="en-US" dirty="0" err="1" smtClean="0"/>
              <a:t>engambil</a:t>
            </a:r>
            <a:r>
              <a:rPr lang="en-US" dirty="0" smtClean="0"/>
              <a:t> </a:t>
            </a:r>
            <a:r>
              <a:rPr lang="en-US" dirty="0" err="1"/>
              <a:t>peranan</a:t>
            </a:r>
            <a:r>
              <a:rPr lang="en-US" dirty="0"/>
              <a:t> yang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terutamanya</a:t>
            </a:r>
            <a:r>
              <a:rPr lang="en-US" dirty="0"/>
              <a:t> </a:t>
            </a:r>
            <a:r>
              <a:rPr lang="en-US" dirty="0" err="1"/>
              <a:t>semasa</a:t>
            </a:r>
            <a:r>
              <a:rPr lang="en-US" dirty="0"/>
              <a:t> </a:t>
            </a:r>
            <a:r>
              <a:rPr lang="en-US" dirty="0" err="1"/>
              <a:t>peringkat</a:t>
            </a:r>
            <a:r>
              <a:rPr lang="en-US" dirty="0"/>
              <a:t> </a:t>
            </a:r>
            <a:r>
              <a:rPr lang="en-US" dirty="0" err="1"/>
              <a:t>prasekolah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bapa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maklumat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kemahiran</a:t>
            </a:r>
            <a:r>
              <a:rPr lang="en-US" dirty="0"/>
              <a:t> </a:t>
            </a:r>
            <a:r>
              <a:rPr lang="en-US" dirty="0" err="1"/>
              <a:t>pengurusan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pra-akademik</a:t>
            </a:r>
            <a:r>
              <a:rPr lang="en-US" dirty="0"/>
              <a:t>, </a:t>
            </a:r>
            <a:r>
              <a:rPr lang="en-US" dirty="0" err="1"/>
              <a:t>mobiliti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 smtClean="0"/>
              <a:t>.</a:t>
            </a:r>
          </a:p>
          <a:p>
            <a:r>
              <a:rPr lang="en-US" dirty="0" err="1"/>
              <a:t>D</a:t>
            </a:r>
            <a:r>
              <a:rPr lang="en-US" dirty="0" err="1" smtClean="0"/>
              <a:t>engan</a:t>
            </a:r>
            <a:r>
              <a:rPr lang="en-US" dirty="0" smtClean="0"/>
              <a:t> </a:t>
            </a:r>
            <a:r>
              <a:rPr lang="en-US" dirty="0" err="1"/>
              <a:t>latihan</a:t>
            </a:r>
            <a:r>
              <a:rPr lang="en-US" dirty="0"/>
              <a:t>,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bapa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mengukuhkan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dipelajari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diaplikasi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Bapa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267199"/>
          </a:xfrm>
        </p:spPr>
        <p:txBody>
          <a:bodyPr>
            <a:noAutofit/>
          </a:bodyPr>
          <a:lstStyle/>
          <a:p>
            <a:r>
              <a:rPr lang="en-US" sz="5400" dirty="0" err="1"/>
              <a:t>Ibu</a:t>
            </a:r>
            <a:r>
              <a:rPr lang="en-US" sz="5400" dirty="0"/>
              <a:t> </a:t>
            </a:r>
            <a:r>
              <a:rPr lang="en-US" sz="5400" dirty="0" err="1"/>
              <a:t>bapa</a:t>
            </a:r>
            <a:r>
              <a:rPr lang="en-US" sz="5400" dirty="0"/>
              <a:t> </a:t>
            </a:r>
            <a:r>
              <a:rPr lang="en-US" sz="5400" dirty="0" err="1"/>
              <a:t>sebagai</a:t>
            </a:r>
            <a:r>
              <a:rPr lang="en-US" sz="5400" dirty="0"/>
              <a:t> </a:t>
            </a:r>
            <a:r>
              <a:rPr lang="en-US" sz="5400" dirty="0" err="1"/>
              <a:t>penyelaras</a:t>
            </a:r>
            <a:r>
              <a:rPr lang="en-US" sz="5400" dirty="0"/>
              <a:t> </a:t>
            </a:r>
            <a:r>
              <a:rPr lang="en-US" sz="5400" dirty="0" err="1"/>
              <a:t>kehendak</a:t>
            </a:r>
            <a:r>
              <a:rPr lang="en-US" sz="5400" dirty="0" smtClean="0"/>
              <a:t>.</a:t>
            </a:r>
          </a:p>
          <a:p>
            <a:r>
              <a:rPr lang="en-US" sz="5400" dirty="0" err="1"/>
              <a:t>Ibu</a:t>
            </a:r>
            <a:r>
              <a:rPr lang="en-US" sz="5400" dirty="0"/>
              <a:t> </a:t>
            </a:r>
            <a:r>
              <a:rPr lang="en-US" sz="5400" dirty="0" err="1"/>
              <a:t>bapa</a:t>
            </a:r>
            <a:r>
              <a:rPr lang="en-US" sz="5400" dirty="0"/>
              <a:t> </a:t>
            </a:r>
            <a:r>
              <a:rPr lang="en-US" sz="5400" dirty="0" err="1"/>
              <a:t>sebagai</a:t>
            </a:r>
            <a:r>
              <a:rPr lang="en-US" sz="5400" dirty="0"/>
              <a:t> </a:t>
            </a:r>
            <a:r>
              <a:rPr lang="en-US" sz="5400" dirty="0" err="1"/>
              <a:t>pendorong</a:t>
            </a:r>
            <a:r>
              <a:rPr lang="en-US" sz="5400" dirty="0" smtClean="0"/>
              <a:t>.</a:t>
            </a:r>
          </a:p>
          <a:p>
            <a:r>
              <a:rPr lang="en-US" sz="5400" dirty="0" err="1"/>
              <a:t>Ibu</a:t>
            </a:r>
            <a:r>
              <a:rPr lang="en-US" sz="5400" dirty="0"/>
              <a:t> </a:t>
            </a:r>
            <a:r>
              <a:rPr lang="en-US" sz="5400" dirty="0" err="1"/>
              <a:t>bapa</a:t>
            </a:r>
            <a:r>
              <a:rPr lang="en-US" sz="5400" dirty="0"/>
              <a:t> </a:t>
            </a:r>
            <a:r>
              <a:rPr lang="en-US" sz="5400" dirty="0" err="1"/>
              <a:t>sebagai</a:t>
            </a:r>
            <a:r>
              <a:rPr lang="en-US" sz="5400" dirty="0"/>
              <a:t> </a:t>
            </a:r>
            <a:r>
              <a:rPr lang="en-US" sz="5400" dirty="0" err="1"/>
              <a:t>pemberi</a:t>
            </a:r>
            <a:r>
              <a:rPr lang="en-US" sz="5400" dirty="0"/>
              <a:t> </a:t>
            </a:r>
            <a:r>
              <a:rPr lang="en-US" sz="5400" dirty="0" err="1"/>
              <a:t>maklumat</a:t>
            </a:r>
            <a:r>
              <a:rPr lang="en-US" sz="5400" dirty="0" smtClean="0"/>
              <a:t>.</a:t>
            </a:r>
          </a:p>
          <a:p>
            <a:endParaRPr lang="en-US" sz="5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Ibu</a:t>
            </a:r>
            <a:r>
              <a:rPr lang="en-US" dirty="0" smtClean="0"/>
              <a:t> </a:t>
            </a:r>
            <a:r>
              <a:rPr lang="en-US" dirty="0" err="1" smtClean="0"/>
              <a:t>Bapa</a:t>
            </a:r>
            <a:r>
              <a:rPr lang="en-US" dirty="0" smtClean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 smtClean="0"/>
              <a:t>Sekolah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smtClean="0"/>
              <a:t>guru</a:t>
            </a:r>
          </a:p>
          <a:p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 smtClean="0"/>
              <a:t>bapa</a:t>
            </a:r>
            <a:endParaRPr lang="en-US" dirty="0" smtClean="0"/>
          </a:p>
          <a:p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ibu</a:t>
            </a:r>
            <a:r>
              <a:rPr lang="en-US" dirty="0"/>
              <a:t> </a:t>
            </a:r>
            <a:r>
              <a:rPr lang="en-US" dirty="0" err="1"/>
              <a:t>bapa</a:t>
            </a:r>
            <a:r>
              <a:rPr lang="en-US" dirty="0"/>
              <a:t> </a:t>
            </a:r>
            <a:r>
              <a:rPr lang="en-US" dirty="0" err="1"/>
              <a:t>kanak-kanak</a:t>
            </a:r>
            <a:r>
              <a:rPr lang="en-US" dirty="0"/>
              <a:t> </a:t>
            </a:r>
            <a:r>
              <a:rPr lang="en-US" dirty="0" err="1"/>
              <a:t>bermasalah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smtClean="0"/>
              <a:t>lain</a:t>
            </a:r>
          </a:p>
          <a:p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 smtClean="0"/>
              <a:t>sekeliling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396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Peranan Komuniti </vt:lpstr>
      <vt:lpstr>PERANAN KOMUNITI </vt:lpstr>
      <vt:lpstr>Peranan guru</vt:lpstr>
      <vt:lpstr>Slide 4</vt:lpstr>
      <vt:lpstr>Guru juga perlu memikirkan cara komunikasi.</vt:lpstr>
      <vt:lpstr>Peranan ibu bapa</vt:lpstr>
      <vt:lpstr>Peranan Jelas Ibu Bapa</vt:lpstr>
      <vt:lpstr>Peranan Ibu Bapa di Sekolah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Peranan Komuniti </dc:title>
  <dc:creator>User</dc:creator>
  <cp:lastModifiedBy>User</cp:lastModifiedBy>
  <cp:revision>3</cp:revision>
  <dcterms:created xsi:type="dcterms:W3CDTF">2011-06-23T05:17:17Z</dcterms:created>
  <dcterms:modified xsi:type="dcterms:W3CDTF">2011-06-23T13:33:15Z</dcterms:modified>
</cp:coreProperties>
</file>