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3"/>
          <p:cNvGrpSpPr>
            <a:grpSpLocks/>
          </p:cNvGrpSpPr>
          <p:nvPr/>
        </p:nvGrpSpPr>
        <p:grpSpPr bwMode="auto">
          <a:xfrm>
            <a:off x="0" y="0"/>
            <a:ext cx="9120188" cy="6846888"/>
            <a:chOff x="0" y="0"/>
            <a:chExt cx="5745" cy="4313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ltGray">
            <a:xfrm>
              <a:off x="2201" y="4113"/>
              <a:ext cx="62" cy="64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" name="Rectangle 3"/>
            <p:cNvSpPr>
              <a:spLocks noChangeArrowheads="1"/>
            </p:cNvSpPr>
            <p:nvPr/>
          </p:nvSpPr>
          <p:spPr bwMode="ltGray">
            <a:xfrm>
              <a:off x="276" y="3715"/>
              <a:ext cx="62" cy="65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ltGray">
            <a:xfrm>
              <a:off x="4516" y="3856"/>
              <a:ext cx="99" cy="311"/>
            </a:xfrm>
            <a:custGeom>
              <a:avLst/>
              <a:gdLst/>
              <a:ahLst/>
              <a:cxnLst>
                <a:cxn ang="0">
                  <a:pos x="49" y="304"/>
                </a:cxn>
                <a:cxn ang="0">
                  <a:pos x="52" y="294"/>
                </a:cxn>
                <a:cxn ang="0">
                  <a:pos x="55" y="288"/>
                </a:cxn>
                <a:cxn ang="0">
                  <a:pos x="60" y="272"/>
                </a:cxn>
                <a:cxn ang="0">
                  <a:pos x="69" y="245"/>
                </a:cxn>
                <a:cxn ang="0">
                  <a:pos x="72" y="232"/>
                </a:cxn>
                <a:cxn ang="0">
                  <a:pos x="75" y="213"/>
                </a:cxn>
                <a:cxn ang="0">
                  <a:pos x="75" y="203"/>
                </a:cxn>
                <a:cxn ang="0">
                  <a:pos x="75" y="191"/>
                </a:cxn>
                <a:cxn ang="0">
                  <a:pos x="75" y="181"/>
                </a:cxn>
                <a:cxn ang="0">
                  <a:pos x="69" y="171"/>
                </a:cxn>
                <a:cxn ang="0">
                  <a:pos x="64" y="162"/>
                </a:cxn>
                <a:cxn ang="0">
                  <a:pos x="52" y="148"/>
                </a:cxn>
                <a:cxn ang="0">
                  <a:pos x="40" y="135"/>
                </a:cxn>
                <a:cxn ang="0">
                  <a:pos x="23" y="110"/>
                </a:cxn>
                <a:cxn ang="0">
                  <a:pos x="9" y="94"/>
                </a:cxn>
                <a:cxn ang="0">
                  <a:pos x="3" y="84"/>
                </a:cxn>
                <a:cxn ang="0">
                  <a:pos x="0" y="74"/>
                </a:cxn>
                <a:cxn ang="0">
                  <a:pos x="0" y="58"/>
                </a:cxn>
                <a:cxn ang="0">
                  <a:pos x="0" y="45"/>
                </a:cxn>
                <a:cxn ang="0">
                  <a:pos x="0" y="32"/>
                </a:cxn>
                <a:cxn ang="0">
                  <a:pos x="6" y="16"/>
                </a:cxn>
                <a:cxn ang="0">
                  <a:pos x="9" y="0"/>
                </a:cxn>
                <a:cxn ang="0">
                  <a:pos x="29" y="22"/>
                </a:cxn>
                <a:cxn ang="0">
                  <a:pos x="26" y="32"/>
                </a:cxn>
                <a:cxn ang="0">
                  <a:pos x="21" y="48"/>
                </a:cxn>
                <a:cxn ang="0">
                  <a:pos x="17" y="62"/>
                </a:cxn>
                <a:cxn ang="0">
                  <a:pos x="17" y="74"/>
                </a:cxn>
                <a:cxn ang="0">
                  <a:pos x="17" y="84"/>
                </a:cxn>
                <a:cxn ang="0">
                  <a:pos x="23" y="100"/>
                </a:cxn>
                <a:cxn ang="0">
                  <a:pos x="26" y="110"/>
                </a:cxn>
                <a:cxn ang="0">
                  <a:pos x="35" y="119"/>
                </a:cxn>
                <a:cxn ang="0">
                  <a:pos x="43" y="129"/>
                </a:cxn>
                <a:cxn ang="0">
                  <a:pos x="58" y="142"/>
                </a:cxn>
                <a:cxn ang="0">
                  <a:pos x="69" y="154"/>
                </a:cxn>
                <a:cxn ang="0">
                  <a:pos x="75" y="168"/>
                </a:cxn>
                <a:cxn ang="0">
                  <a:pos x="86" y="187"/>
                </a:cxn>
                <a:cxn ang="0">
                  <a:pos x="95" y="200"/>
                </a:cxn>
                <a:cxn ang="0">
                  <a:pos x="95" y="210"/>
                </a:cxn>
                <a:cxn ang="0">
                  <a:pos x="98" y="226"/>
                </a:cxn>
                <a:cxn ang="0">
                  <a:pos x="98" y="248"/>
                </a:cxn>
                <a:cxn ang="0">
                  <a:pos x="95" y="262"/>
                </a:cxn>
                <a:cxn ang="0">
                  <a:pos x="95" y="278"/>
                </a:cxn>
                <a:cxn ang="0">
                  <a:pos x="93" y="288"/>
                </a:cxn>
                <a:cxn ang="0">
                  <a:pos x="89" y="300"/>
                </a:cxn>
                <a:cxn ang="0">
                  <a:pos x="86" y="310"/>
                </a:cxn>
                <a:cxn ang="0">
                  <a:pos x="49" y="304"/>
                </a:cxn>
              </a:cxnLst>
              <a:rect l="0" t="0" r="r" b="b"/>
              <a:pathLst>
                <a:path w="99" h="311">
                  <a:moveTo>
                    <a:pt x="49" y="304"/>
                  </a:moveTo>
                  <a:lnTo>
                    <a:pt x="52" y="294"/>
                  </a:lnTo>
                  <a:lnTo>
                    <a:pt x="55" y="288"/>
                  </a:lnTo>
                  <a:lnTo>
                    <a:pt x="60" y="272"/>
                  </a:lnTo>
                  <a:lnTo>
                    <a:pt x="69" y="245"/>
                  </a:lnTo>
                  <a:lnTo>
                    <a:pt x="72" y="232"/>
                  </a:lnTo>
                  <a:lnTo>
                    <a:pt x="75" y="213"/>
                  </a:lnTo>
                  <a:lnTo>
                    <a:pt x="75" y="203"/>
                  </a:lnTo>
                  <a:lnTo>
                    <a:pt x="75" y="191"/>
                  </a:lnTo>
                  <a:lnTo>
                    <a:pt x="75" y="181"/>
                  </a:lnTo>
                  <a:lnTo>
                    <a:pt x="69" y="171"/>
                  </a:lnTo>
                  <a:lnTo>
                    <a:pt x="64" y="162"/>
                  </a:lnTo>
                  <a:lnTo>
                    <a:pt x="52" y="148"/>
                  </a:lnTo>
                  <a:lnTo>
                    <a:pt x="40" y="135"/>
                  </a:lnTo>
                  <a:lnTo>
                    <a:pt x="23" y="110"/>
                  </a:lnTo>
                  <a:lnTo>
                    <a:pt x="9" y="94"/>
                  </a:lnTo>
                  <a:lnTo>
                    <a:pt x="3" y="8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0" y="45"/>
                  </a:lnTo>
                  <a:lnTo>
                    <a:pt x="0" y="32"/>
                  </a:lnTo>
                  <a:lnTo>
                    <a:pt x="6" y="16"/>
                  </a:lnTo>
                  <a:lnTo>
                    <a:pt x="9" y="0"/>
                  </a:lnTo>
                  <a:lnTo>
                    <a:pt x="29" y="22"/>
                  </a:lnTo>
                  <a:lnTo>
                    <a:pt x="26" y="32"/>
                  </a:lnTo>
                  <a:lnTo>
                    <a:pt x="21" y="48"/>
                  </a:lnTo>
                  <a:lnTo>
                    <a:pt x="17" y="62"/>
                  </a:lnTo>
                  <a:lnTo>
                    <a:pt x="17" y="74"/>
                  </a:lnTo>
                  <a:lnTo>
                    <a:pt x="17" y="84"/>
                  </a:lnTo>
                  <a:lnTo>
                    <a:pt x="23" y="100"/>
                  </a:lnTo>
                  <a:lnTo>
                    <a:pt x="26" y="110"/>
                  </a:lnTo>
                  <a:lnTo>
                    <a:pt x="35" y="119"/>
                  </a:lnTo>
                  <a:lnTo>
                    <a:pt x="43" y="129"/>
                  </a:lnTo>
                  <a:lnTo>
                    <a:pt x="58" y="142"/>
                  </a:lnTo>
                  <a:lnTo>
                    <a:pt x="69" y="154"/>
                  </a:lnTo>
                  <a:lnTo>
                    <a:pt x="75" y="168"/>
                  </a:lnTo>
                  <a:lnTo>
                    <a:pt x="86" y="187"/>
                  </a:lnTo>
                  <a:lnTo>
                    <a:pt x="95" y="200"/>
                  </a:lnTo>
                  <a:lnTo>
                    <a:pt x="95" y="210"/>
                  </a:lnTo>
                  <a:lnTo>
                    <a:pt x="98" y="226"/>
                  </a:lnTo>
                  <a:lnTo>
                    <a:pt x="98" y="248"/>
                  </a:lnTo>
                  <a:lnTo>
                    <a:pt x="95" y="262"/>
                  </a:lnTo>
                  <a:lnTo>
                    <a:pt x="95" y="278"/>
                  </a:lnTo>
                  <a:lnTo>
                    <a:pt x="93" y="288"/>
                  </a:lnTo>
                  <a:lnTo>
                    <a:pt x="89" y="300"/>
                  </a:lnTo>
                  <a:lnTo>
                    <a:pt x="86" y="310"/>
                  </a:lnTo>
                  <a:lnTo>
                    <a:pt x="49" y="304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ltGray">
            <a:xfrm>
              <a:off x="262" y="2361"/>
              <a:ext cx="101" cy="309"/>
            </a:xfrm>
            <a:custGeom>
              <a:avLst/>
              <a:gdLst/>
              <a:ahLst/>
              <a:cxnLst>
                <a:cxn ang="0">
                  <a:pos x="50" y="305"/>
                </a:cxn>
                <a:cxn ang="0">
                  <a:pos x="53" y="296"/>
                </a:cxn>
                <a:cxn ang="0">
                  <a:pos x="56" y="292"/>
                </a:cxn>
                <a:cxn ang="0">
                  <a:pos x="56" y="286"/>
                </a:cxn>
                <a:cxn ang="0">
                  <a:pos x="65" y="270"/>
                </a:cxn>
                <a:cxn ang="0">
                  <a:pos x="71" y="247"/>
                </a:cxn>
                <a:cxn ang="0">
                  <a:pos x="76" y="231"/>
                </a:cxn>
                <a:cxn ang="0">
                  <a:pos x="76" y="215"/>
                </a:cxn>
                <a:cxn ang="0">
                  <a:pos x="80" y="202"/>
                </a:cxn>
                <a:cxn ang="0">
                  <a:pos x="80" y="188"/>
                </a:cxn>
                <a:cxn ang="0">
                  <a:pos x="76" y="178"/>
                </a:cxn>
                <a:cxn ang="0">
                  <a:pos x="73" y="172"/>
                </a:cxn>
                <a:cxn ang="0">
                  <a:pos x="65" y="159"/>
                </a:cxn>
                <a:cxn ang="0">
                  <a:pos x="56" y="146"/>
                </a:cxn>
                <a:cxn ang="0">
                  <a:pos x="44" y="134"/>
                </a:cxn>
                <a:cxn ang="0">
                  <a:pos x="24" y="110"/>
                </a:cxn>
                <a:cxn ang="0">
                  <a:pos x="12" y="91"/>
                </a:cxn>
                <a:cxn ang="0">
                  <a:pos x="6" y="81"/>
                </a:cxn>
                <a:cxn ang="0">
                  <a:pos x="3" y="72"/>
                </a:cxn>
                <a:cxn ang="0">
                  <a:pos x="0" y="56"/>
                </a:cxn>
                <a:cxn ang="0">
                  <a:pos x="0" y="43"/>
                </a:cxn>
                <a:cxn ang="0">
                  <a:pos x="3" y="32"/>
                </a:cxn>
                <a:cxn ang="0">
                  <a:pos x="6" y="13"/>
                </a:cxn>
                <a:cxn ang="0">
                  <a:pos x="12" y="0"/>
                </a:cxn>
                <a:cxn ang="0">
                  <a:pos x="29" y="20"/>
                </a:cxn>
                <a:cxn ang="0">
                  <a:pos x="27" y="29"/>
                </a:cxn>
                <a:cxn ang="0">
                  <a:pos x="24" y="46"/>
                </a:cxn>
                <a:cxn ang="0">
                  <a:pos x="21" y="59"/>
                </a:cxn>
                <a:cxn ang="0">
                  <a:pos x="21" y="72"/>
                </a:cxn>
                <a:cxn ang="0">
                  <a:pos x="21" y="85"/>
                </a:cxn>
                <a:cxn ang="0">
                  <a:pos x="27" y="97"/>
                </a:cxn>
                <a:cxn ang="0">
                  <a:pos x="29" y="110"/>
                </a:cxn>
                <a:cxn ang="0">
                  <a:pos x="36" y="118"/>
                </a:cxn>
                <a:cxn ang="0">
                  <a:pos x="47" y="127"/>
                </a:cxn>
                <a:cxn ang="0">
                  <a:pos x="61" y="140"/>
                </a:cxn>
                <a:cxn ang="0">
                  <a:pos x="71" y="153"/>
                </a:cxn>
                <a:cxn ang="0">
                  <a:pos x="80" y="166"/>
                </a:cxn>
                <a:cxn ang="0">
                  <a:pos x="88" y="185"/>
                </a:cxn>
                <a:cxn ang="0">
                  <a:pos x="97" y="199"/>
                </a:cxn>
                <a:cxn ang="0">
                  <a:pos x="100" y="208"/>
                </a:cxn>
                <a:cxn ang="0">
                  <a:pos x="100" y="227"/>
                </a:cxn>
                <a:cxn ang="0">
                  <a:pos x="100" y="247"/>
                </a:cxn>
                <a:cxn ang="0">
                  <a:pos x="100" y="259"/>
                </a:cxn>
                <a:cxn ang="0">
                  <a:pos x="97" y="276"/>
                </a:cxn>
                <a:cxn ang="0">
                  <a:pos x="94" y="286"/>
                </a:cxn>
                <a:cxn ang="0">
                  <a:pos x="94" y="299"/>
                </a:cxn>
                <a:cxn ang="0">
                  <a:pos x="88" y="308"/>
                </a:cxn>
                <a:cxn ang="0">
                  <a:pos x="50" y="305"/>
                </a:cxn>
              </a:cxnLst>
              <a:rect l="0" t="0" r="r" b="b"/>
              <a:pathLst>
                <a:path w="101" h="309">
                  <a:moveTo>
                    <a:pt x="50" y="305"/>
                  </a:moveTo>
                  <a:lnTo>
                    <a:pt x="53" y="296"/>
                  </a:lnTo>
                  <a:lnTo>
                    <a:pt x="56" y="292"/>
                  </a:lnTo>
                  <a:lnTo>
                    <a:pt x="56" y="286"/>
                  </a:lnTo>
                  <a:lnTo>
                    <a:pt x="65" y="270"/>
                  </a:lnTo>
                  <a:lnTo>
                    <a:pt x="71" y="247"/>
                  </a:lnTo>
                  <a:lnTo>
                    <a:pt x="76" y="231"/>
                  </a:lnTo>
                  <a:lnTo>
                    <a:pt x="76" y="215"/>
                  </a:lnTo>
                  <a:lnTo>
                    <a:pt x="80" y="202"/>
                  </a:lnTo>
                  <a:lnTo>
                    <a:pt x="80" y="188"/>
                  </a:lnTo>
                  <a:lnTo>
                    <a:pt x="76" y="178"/>
                  </a:lnTo>
                  <a:lnTo>
                    <a:pt x="73" y="172"/>
                  </a:lnTo>
                  <a:lnTo>
                    <a:pt x="65" y="159"/>
                  </a:lnTo>
                  <a:lnTo>
                    <a:pt x="56" y="146"/>
                  </a:lnTo>
                  <a:lnTo>
                    <a:pt x="44" y="134"/>
                  </a:lnTo>
                  <a:lnTo>
                    <a:pt x="24" y="110"/>
                  </a:lnTo>
                  <a:lnTo>
                    <a:pt x="12" y="91"/>
                  </a:lnTo>
                  <a:lnTo>
                    <a:pt x="6" y="81"/>
                  </a:lnTo>
                  <a:lnTo>
                    <a:pt x="3" y="72"/>
                  </a:lnTo>
                  <a:lnTo>
                    <a:pt x="0" y="56"/>
                  </a:lnTo>
                  <a:lnTo>
                    <a:pt x="0" y="43"/>
                  </a:lnTo>
                  <a:lnTo>
                    <a:pt x="3" y="32"/>
                  </a:lnTo>
                  <a:lnTo>
                    <a:pt x="6" y="13"/>
                  </a:lnTo>
                  <a:lnTo>
                    <a:pt x="12" y="0"/>
                  </a:lnTo>
                  <a:lnTo>
                    <a:pt x="29" y="20"/>
                  </a:lnTo>
                  <a:lnTo>
                    <a:pt x="27" y="29"/>
                  </a:lnTo>
                  <a:lnTo>
                    <a:pt x="24" y="46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21" y="85"/>
                  </a:lnTo>
                  <a:lnTo>
                    <a:pt x="27" y="97"/>
                  </a:lnTo>
                  <a:lnTo>
                    <a:pt x="29" y="110"/>
                  </a:lnTo>
                  <a:lnTo>
                    <a:pt x="36" y="118"/>
                  </a:lnTo>
                  <a:lnTo>
                    <a:pt x="47" y="127"/>
                  </a:lnTo>
                  <a:lnTo>
                    <a:pt x="61" y="140"/>
                  </a:lnTo>
                  <a:lnTo>
                    <a:pt x="71" y="153"/>
                  </a:lnTo>
                  <a:lnTo>
                    <a:pt x="80" y="166"/>
                  </a:lnTo>
                  <a:lnTo>
                    <a:pt x="88" y="185"/>
                  </a:lnTo>
                  <a:lnTo>
                    <a:pt x="97" y="199"/>
                  </a:lnTo>
                  <a:lnTo>
                    <a:pt x="100" y="208"/>
                  </a:lnTo>
                  <a:lnTo>
                    <a:pt x="100" y="227"/>
                  </a:lnTo>
                  <a:lnTo>
                    <a:pt x="100" y="247"/>
                  </a:lnTo>
                  <a:lnTo>
                    <a:pt x="100" y="259"/>
                  </a:lnTo>
                  <a:lnTo>
                    <a:pt x="97" y="276"/>
                  </a:lnTo>
                  <a:lnTo>
                    <a:pt x="94" y="286"/>
                  </a:lnTo>
                  <a:lnTo>
                    <a:pt x="94" y="299"/>
                  </a:lnTo>
                  <a:lnTo>
                    <a:pt x="88" y="308"/>
                  </a:lnTo>
                  <a:lnTo>
                    <a:pt x="50" y="305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ltGray">
            <a:xfrm>
              <a:off x="5204" y="0"/>
              <a:ext cx="103" cy="312"/>
            </a:xfrm>
            <a:custGeom>
              <a:avLst/>
              <a:gdLst/>
              <a:ahLst/>
              <a:cxnLst>
                <a:cxn ang="0">
                  <a:pos x="49" y="305"/>
                </a:cxn>
                <a:cxn ang="0">
                  <a:pos x="56" y="295"/>
                </a:cxn>
                <a:cxn ang="0">
                  <a:pos x="56" y="292"/>
                </a:cxn>
                <a:cxn ang="0">
                  <a:pos x="58" y="286"/>
                </a:cxn>
                <a:cxn ang="0">
                  <a:pos x="64" y="269"/>
                </a:cxn>
                <a:cxn ang="0">
                  <a:pos x="70" y="246"/>
                </a:cxn>
                <a:cxn ang="0">
                  <a:pos x="76" y="234"/>
                </a:cxn>
                <a:cxn ang="0">
                  <a:pos x="78" y="214"/>
                </a:cxn>
                <a:cxn ang="0">
                  <a:pos x="78" y="202"/>
                </a:cxn>
                <a:cxn ang="0">
                  <a:pos x="78" y="191"/>
                </a:cxn>
                <a:cxn ang="0">
                  <a:pos x="76" y="178"/>
                </a:cxn>
                <a:cxn ang="0">
                  <a:pos x="73" y="172"/>
                </a:cxn>
                <a:cxn ang="0">
                  <a:pos x="64" y="159"/>
                </a:cxn>
                <a:cxn ang="0">
                  <a:pos x="56" y="146"/>
                </a:cxn>
                <a:cxn ang="0">
                  <a:pos x="44" y="133"/>
                </a:cxn>
                <a:cxn ang="0">
                  <a:pos x="23" y="110"/>
                </a:cxn>
                <a:cxn ang="0">
                  <a:pos x="12" y="94"/>
                </a:cxn>
                <a:cxn ang="0">
                  <a:pos x="5" y="81"/>
                </a:cxn>
                <a:cxn ang="0">
                  <a:pos x="3" y="72"/>
                </a:cxn>
                <a:cxn ang="0">
                  <a:pos x="0" y="56"/>
                </a:cxn>
                <a:cxn ang="0">
                  <a:pos x="0" y="43"/>
                </a:cxn>
                <a:cxn ang="0">
                  <a:pos x="3" y="32"/>
                </a:cxn>
                <a:cxn ang="0">
                  <a:pos x="5" y="16"/>
                </a:cxn>
                <a:cxn ang="0">
                  <a:pos x="12" y="0"/>
                </a:cxn>
                <a:cxn ang="0">
                  <a:pos x="32" y="19"/>
                </a:cxn>
                <a:cxn ang="0">
                  <a:pos x="26" y="32"/>
                </a:cxn>
                <a:cxn ang="0">
                  <a:pos x="23" y="46"/>
                </a:cxn>
                <a:cxn ang="0">
                  <a:pos x="20" y="59"/>
                </a:cxn>
                <a:cxn ang="0">
                  <a:pos x="20" y="72"/>
                </a:cxn>
                <a:cxn ang="0">
                  <a:pos x="20" y="84"/>
                </a:cxn>
                <a:cxn ang="0">
                  <a:pos x="26" y="100"/>
                </a:cxn>
                <a:cxn ang="0">
                  <a:pos x="29" y="110"/>
                </a:cxn>
                <a:cxn ang="0">
                  <a:pos x="35" y="121"/>
                </a:cxn>
                <a:cxn ang="0">
                  <a:pos x="46" y="127"/>
                </a:cxn>
                <a:cxn ang="0">
                  <a:pos x="61" y="143"/>
                </a:cxn>
                <a:cxn ang="0">
                  <a:pos x="73" y="156"/>
                </a:cxn>
                <a:cxn ang="0">
                  <a:pos x="78" y="165"/>
                </a:cxn>
                <a:cxn ang="0">
                  <a:pos x="90" y="185"/>
                </a:cxn>
                <a:cxn ang="0">
                  <a:pos x="96" y="198"/>
                </a:cxn>
                <a:cxn ang="0">
                  <a:pos x="99" y="208"/>
                </a:cxn>
                <a:cxn ang="0">
                  <a:pos x="102" y="227"/>
                </a:cxn>
                <a:cxn ang="0">
                  <a:pos x="102" y="246"/>
                </a:cxn>
                <a:cxn ang="0">
                  <a:pos x="99" y="259"/>
                </a:cxn>
                <a:cxn ang="0">
                  <a:pos x="99" y="276"/>
                </a:cxn>
                <a:cxn ang="0">
                  <a:pos x="96" y="289"/>
                </a:cxn>
                <a:cxn ang="0">
                  <a:pos x="93" y="302"/>
                </a:cxn>
                <a:cxn ang="0">
                  <a:pos x="87" y="311"/>
                </a:cxn>
                <a:cxn ang="0">
                  <a:pos x="49" y="305"/>
                </a:cxn>
              </a:cxnLst>
              <a:rect l="0" t="0" r="r" b="b"/>
              <a:pathLst>
                <a:path w="103" h="312">
                  <a:moveTo>
                    <a:pt x="49" y="305"/>
                  </a:moveTo>
                  <a:lnTo>
                    <a:pt x="56" y="295"/>
                  </a:lnTo>
                  <a:lnTo>
                    <a:pt x="56" y="292"/>
                  </a:lnTo>
                  <a:lnTo>
                    <a:pt x="58" y="286"/>
                  </a:lnTo>
                  <a:lnTo>
                    <a:pt x="64" y="269"/>
                  </a:lnTo>
                  <a:lnTo>
                    <a:pt x="70" y="246"/>
                  </a:lnTo>
                  <a:lnTo>
                    <a:pt x="76" y="234"/>
                  </a:lnTo>
                  <a:lnTo>
                    <a:pt x="78" y="214"/>
                  </a:lnTo>
                  <a:lnTo>
                    <a:pt x="78" y="202"/>
                  </a:lnTo>
                  <a:lnTo>
                    <a:pt x="78" y="191"/>
                  </a:lnTo>
                  <a:lnTo>
                    <a:pt x="76" y="178"/>
                  </a:lnTo>
                  <a:lnTo>
                    <a:pt x="73" y="172"/>
                  </a:lnTo>
                  <a:lnTo>
                    <a:pt x="64" y="159"/>
                  </a:lnTo>
                  <a:lnTo>
                    <a:pt x="56" y="146"/>
                  </a:lnTo>
                  <a:lnTo>
                    <a:pt x="44" y="133"/>
                  </a:lnTo>
                  <a:lnTo>
                    <a:pt x="23" y="110"/>
                  </a:lnTo>
                  <a:lnTo>
                    <a:pt x="12" y="94"/>
                  </a:lnTo>
                  <a:lnTo>
                    <a:pt x="5" y="81"/>
                  </a:lnTo>
                  <a:lnTo>
                    <a:pt x="3" y="72"/>
                  </a:lnTo>
                  <a:lnTo>
                    <a:pt x="0" y="56"/>
                  </a:lnTo>
                  <a:lnTo>
                    <a:pt x="0" y="43"/>
                  </a:lnTo>
                  <a:lnTo>
                    <a:pt x="3" y="32"/>
                  </a:lnTo>
                  <a:lnTo>
                    <a:pt x="5" y="16"/>
                  </a:lnTo>
                  <a:lnTo>
                    <a:pt x="12" y="0"/>
                  </a:lnTo>
                  <a:lnTo>
                    <a:pt x="32" y="19"/>
                  </a:lnTo>
                  <a:lnTo>
                    <a:pt x="26" y="32"/>
                  </a:lnTo>
                  <a:lnTo>
                    <a:pt x="23" y="46"/>
                  </a:lnTo>
                  <a:lnTo>
                    <a:pt x="20" y="59"/>
                  </a:lnTo>
                  <a:lnTo>
                    <a:pt x="20" y="72"/>
                  </a:lnTo>
                  <a:lnTo>
                    <a:pt x="20" y="84"/>
                  </a:lnTo>
                  <a:lnTo>
                    <a:pt x="26" y="100"/>
                  </a:lnTo>
                  <a:lnTo>
                    <a:pt x="29" y="110"/>
                  </a:lnTo>
                  <a:lnTo>
                    <a:pt x="35" y="121"/>
                  </a:lnTo>
                  <a:lnTo>
                    <a:pt x="46" y="127"/>
                  </a:lnTo>
                  <a:lnTo>
                    <a:pt x="61" y="143"/>
                  </a:lnTo>
                  <a:lnTo>
                    <a:pt x="73" y="156"/>
                  </a:lnTo>
                  <a:lnTo>
                    <a:pt x="78" y="165"/>
                  </a:lnTo>
                  <a:lnTo>
                    <a:pt x="90" y="185"/>
                  </a:lnTo>
                  <a:lnTo>
                    <a:pt x="96" y="198"/>
                  </a:lnTo>
                  <a:lnTo>
                    <a:pt x="99" y="208"/>
                  </a:lnTo>
                  <a:lnTo>
                    <a:pt x="102" y="227"/>
                  </a:lnTo>
                  <a:lnTo>
                    <a:pt x="102" y="246"/>
                  </a:lnTo>
                  <a:lnTo>
                    <a:pt x="99" y="259"/>
                  </a:lnTo>
                  <a:lnTo>
                    <a:pt x="99" y="276"/>
                  </a:lnTo>
                  <a:lnTo>
                    <a:pt x="96" y="289"/>
                  </a:lnTo>
                  <a:lnTo>
                    <a:pt x="93" y="302"/>
                  </a:lnTo>
                  <a:lnTo>
                    <a:pt x="87" y="311"/>
                  </a:lnTo>
                  <a:lnTo>
                    <a:pt x="49" y="305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ltGray">
            <a:xfrm>
              <a:off x="5358" y="2133"/>
              <a:ext cx="229" cy="114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6" y="113"/>
                </a:cxn>
                <a:cxn ang="0">
                  <a:pos x="18" y="113"/>
                </a:cxn>
                <a:cxn ang="0">
                  <a:pos x="28" y="113"/>
                </a:cxn>
                <a:cxn ang="0">
                  <a:pos x="36" y="110"/>
                </a:cxn>
                <a:cxn ang="0">
                  <a:pos x="48" y="107"/>
                </a:cxn>
                <a:cxn ang="0">
                  <a:pos x="58" y="103"/>
                </a:cxn>
                <a:cxn ang="0">
                  <a:pos x="64" y="101"/>
                </a:cxn>
                <a:cxn ang="0">
                  <a:pos x="69" y="92"/>
                </a:cxn>
                <a:cxn ang="0">
                  <a:pos x="76" y="82"/>
                </a:cxn>
                <a:cxn ang="0">
                  <a:pos x="79" y="77"/>
                </a:cxn>
                <a:cxn ang="0">
                  <a:pos x="82" y="70"/>
                </a:cxn>
                <a:cxn ang="0">
                  <a:pos x="94" y="55"/>
                </a:cxn>
                <a:cxn ang="0">
                  <a:pos x="106" y="39"/>
                </a:cxn>
                <a:cxn ang="0">
                  <a:pos x="115" y="36"/>
                </a:cxn>
                <a:cxn ang="0">
                  <a:pos x="130" y="31"/>
                </a:cxn>
                <a:cxn ang="0">
                  <a:pos x="143" y="24"/>
                </a:cxn>
                <a:cxn ang="0">
                  <a:pos x="155" y="21"/>
                </a:cxn>
                <a:cxn ang="0">
                  <a:pos x="164" y="18"/>
                </a:cxn>
                <a:cxn ang="0">
                  <a:pos x="176" y="21"/>
                </a:cxn>
                <a:cxn ang="0">
                  <a:pos x="191" y="24"/>
                </a:cxn>
                <a:cxn ang="0">
                  <a:pos x="206" y="31"/>
                </a:cxn>
                <a:cxn ang="0">
                  <a:pos x="213" y="36"/>
                </a:cxn>
                <a:cxn ang="0">
                  <a:pos x="219" y="42"/>
                </a:cxn>
                <a:cxn ang="0">
                  <a:pos x="228" y="11"/>
                </a:cxn>
                <a:cxn ang="0">
                  <a:pos x="221" y="9"/>
                </a:cxn>
                <a:cxn ang="0">
                  <a:pos x="206" y="3"/>
                </a:cxn>
                <a:cxn ang="0">
                  <a:pos x="195" y="0"/>
                </a:cxn>
                <a:cxn ang="0">
                  <a:pos x="180" y="0"/>
                </a:cxn>
                <a:cxn ang="0">
                  <a:pos x="167" y="0"/>
                </a:cxn>
                <a:cxn ang="0">
                  <a:pos x="155" y="3"/>
                </a:cxn>
                <a:cxn ang="0">
                  <a:pos x="140" y="9"/>
                </a:cxn>
                <a:cxn ang="0">
                  <a:pos x="127" y="15"/>
                </a:cxn>
                <a:cxn ang="0">
                  <a:pos x="124" y="18"/>
                </a:cxn>
                <a:cxn ang="0">
                  <a:pos x="109" y="31"/>
                </a:cxn>
                <a:cxn ang="0">
                  <a:pos x="97" y="42"/>
                </a:cxn>
                <a:cxn ang="0">
                  <a:pos x="88" y="55"/>
                </a:cxn>
                <a:cxn ang="0">
                  <a:pos x="76" y="67"/>
                </a:cxn>
                <a:cxn ang="0">
                  <a:pos x="69" y="73"/>
                </a:cxn>
                <a:cxn ang="0">
                  <a:pos x="61" y="82"/>
                </a:cxn>
                <a:cxn ang="0">
                  <a:pos x="51" y="85"/>
                </a:cxn>
                <a:cxn ang="0">
                  <a:pos x="43" y="88"/>
                </a:cxn>
                <a:cxn ang="0">
                  <a:pos x="30" y="88"/>
                </a:cxn>
                <a:cxn ang="0">
                  <a:pos x="24" y="88"/>
                </a:cxn>
                <a:cxn ang="0">
                  <a:pos x="18" y="85"/>
                </a:cxn>
                <a:cxn ang="0">
                  <a:pos x="6" y="79"/>
                </a:cxn>
                <a:cxn ang="0">
                  <a:pos x="0" y="110"/>
                </a:cxn>
              </a:cxnLst>
              <a:rect l="0" t="0" r="r" b="b"/>
              <a:pathLst>
                <a:path w="229" h="114">
                  <a:moveTo>
                    <a:pt x="0" y="110"/>
                  </a:moveTo>
                  <a:lnTo>
                    <a:pt x="6" y="113"/>
                  </a:lnTo>
                  <a:lnTo>
                    <a:pt x="18" y="113"/>
                  </a:lnTo>
                  <a:lnTo>
                    <a:pt x="28" y="113"/>
                  </a:lnTo>
                  <a:lnTo>
                    <a:pt x="36" y="110"/>
                  </a:lnTo>
                  <a:lnTo>
                    <a:pt x="48" y="107"/>
                  </a:lnTo>
                  <a:lnTo>
                    <a:pt x="58" y="103"/>
                  </a:lnTo>
                  <a:lnTo>
                    <a:pt x="64" y="101"/>
                  </a:lnTo>
                  <a:lnTo>
                    <a:pt x="69" y="92"/>
                  </a:lnTo>
                  <a:lnTo>
                    <a:pt x="76" y="82"/>
                  </a:lnTo>
                  <a:lnTo>
                    <a:pt x="79" y="77"/>
                  </a:lnTo>
                  <a:lnTo>
                    <a:pt x="82" y="70"/>
                  </a:lnTo>
                  <a:lnTo>
                    <a:pt x="94" y="55"/>
                  </a:lnTo>
                  <a:lnTo>
                    <a:pt x="106" y="39"/>
                  </a:lnTo>
                  <a:lnTo>
                    <a:pt x="115" y="36"/>
                  </a:lnTo>
                  <a:lnTo>
                    <a:pt x="130" y="31"/>
                  </a:lnTo>
                  <a:lnTo>
                    <a:pt x="143" y="24"/>
                  </a:lnTo>
                  <a:lnTo>
                    <a:pt x="155" y="21"/>
                  </a:lnTo>
                  <a:lnTo>
                    <a:pt x="164" y="18"/>
                  </a:lnTo>
                  <a:lnTo>
                    <a:pt x="176" y="21"/>
                  </a:lnTo>
                  <a:lnTo>
                    <a:pt x="191" y="24"/>
                  </a:lnTo>
                  <a:lnTo>
                    <a:pt x="206" y="31"/>
                  </a:lnTo>
                  <a:lnTo>
                    <a:pt x="213" y="36"/>
                  </a:lnTo>
                  <a:lnTo>
                    <a:pt x="219" y="42"/>
                  </a:lnTo>
                  <a:lnTo>
                    <a:pt x="228" y="11"/>
                  </a:lnTo>
                  <a:lnTo>
                    <a:pt x="221" y="9"/>
                  </a:lnTo>
                  <a:lnTo>
                    <a:pt x="206" y="3"/>
                  </a:lnTo>
                  <a:lnTo>
                    <a:pt x="195" y="0"/>
                  </a:lnTo>
                  <a:lnTo>
                    <a:pt x="180" y="0"/>
                  </a:lnTo>
                  <a:lnTo>
                    <a:pt x="167" y="0"/>
                  </a:lnTo>
                  <a:lnTo>
                    <a:pt x="155" y="3"/>
                  </a:lnTo>
                  <a:lnTo>
                    <a:pt x="140" y="9"/>
                  </a:lnTo>
                  <a:lnTo>
                    <a:pt x="127" y="15"/>
                  </a:lnTo>
                  <a:lnTo>
                    <a:pt x="124" y="18"/>
                  </a:lnTo>
                  <a:lnTo>
                    <a:pt x="109" y="31"/>
                  </a:lnTo>
                  <a:lnTo>
                    <a:pt x="97" y="42"/>
                  </a:lnTo>
                  <a:lnTo>
                    <a:pt x="88" y="55"/>
                  </a:lnTo>
                  <a:lnTo>
                    <a:pt x="76" y="67"/>
                  </a:lnTo>
                  <a:lnTo>
                    <a:pt x="69" y="73"/>
                  </a:lnTo>
                  <a:lnTo>
                    <a:pt x="61" y="82"/>
                  </a:lnTo>
                  <a:lnTo>
                    <a:pt x="51" y="85"/>
                  </a:lnTo>
                  <a:lnTo>
                    <a:pt x="43" y="88"/>
                  </a:lnTo>
                  <a:lnTo>
                    <a:pt x="30" y="88"/>
                  </a:lnTo>
                  <a:lnTo>
                    <a:pt x="24" y="88"/>
                  </a:lnTo>
                  <a:lnTo>
                    <a:pt x="18" y="85"/>
                  </a:lnTo>
                  <a:lnTo>
                    <a:pt x="6" y="79"/>
                  </a:lnTo>
                  <a:lnTo>
                    <a:pt x="0" y="11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ltGray">
            <a:xfrm>
              <a:off x="43" y="1862"/>
              <a:ext cx="233" cy="119"/>
            </a:xfrm>
            <a:custGeom>
              <a:avLst/>
              <a:gdLst/>
              <a:ahLst/>
              <a:cxnLst>
                <a:cxn ang="0">
                  <a:pos x="0" y="115"/>
                </a:cxn>
                <a:cxn ang="0">
                  <a:pos x="7" y="118"/>
                </a:cxn>
                <a:cxn ang="0">
                  <a:pos x="19" y="118"/>
                </a:cxn>
                <a:cxn ang="0">
                  <a:pos x="28" y="118"/>
                </a:cxn>
                <a:cxn ang="0">
                  <a:pos x="40" y="118"/>
                </a:cxn>
                <a:cxn ang="0">
                  <a:pos x="49" y="111"/>
                </a:cxn>
                <a:cxn ang="0">
                  <a:pos x="58" y="108"/>
                </a:cxn>
                <a:cxn ang="0">
                  <a:pos x="65" y="105"/>
                </a:cxn>
                <a:cxn ang="0">
                  <a:pos x="73" y="95"/>
                </a:cxn>
                <a:cxn ang="0">
                  <a:pos x="76" y="86"/>
                </a:cxn>
                <a:cxn ang="0">
                  <a:pos x="83" y="79"/>
                </a:cxn>
                <a:cxn ang="0">
                  <a:pos x="86" y="73"/>
                </a:cxn>
                <a:cxn ang="0">
                  <a:pos x="95" y="58"/>
                </a:cxn>
                <a:cxn ang="0">
                  <a:pos x="110" y="45"/>
                </a:cxn>
                <a:cxn ang="0">
                  <a:pos x="116" y="39"/>
                </a:cxn>
                <a:cxn ang="0">
                  <a:pos x="131" y="32"/>
                </a:cxn>
                <a:cxn ang="0">
                  <a:pos x="146" y="26"/>
                </a:cxn>
                <a:cxn ang="0">
                  <a:pos x="156" y="23"/>
                </a:cxn>
                <a:cxn ang="0">
                  <a:pos x="164" y="23"/>
                </a:cxn>
                <a:cxn ang="0">
                  <a:pos x="177" y="23"/>
                </a:cxn>
                <a:cxn ang="0">
                  <a:pos x="192" y="26"/>
                </a:cxn>
                <a:cxn ang="0">
                  <a:pos x="207" y="32"/>
                </a:cxn>
                <a:cxn ang="0">
                  <a:pos x="217" y="42"/>
                </a:cxn>
                <a:cxn ang="0">
                  <a:pos x="220" y="48"/>
                </a:cxn>
                <a:cxn ang="0">
                  <a:pos x="232" y="16"/>
                </a:cxn>
                <a:cxn ang="0">
                  <a:pos x="222" y="10"/>
                </a:cxn>
                <a:cxn ang="0">
                  <a:pos x="210" y="4"/>
                </a:cxn>
                <a:cxn ang="0">
                  <a:pos x="195" y="4"/>
                </a:cxn>
                <a:cxn ang="0">
                  <a:pos x="183" y="0"/>
                </a:cxn>
                <a:cxn ang="0">
                  <a:pos x="167" y="0"/>
                </a:cxn>
                <a:cxn ang="0">
                  <a:pos x="156" y="4"/>
                </a:cxn>
                <a:cxn ang="0">
                  <a:pos x="141" y="10"/>
                </a:cxn>
                <a:cxn ang="0">
                  <a:pos x="131" y="16"/>
                </a:cxn>
                <a:cxn ang="0">
                  <a:pos x="126" y="20"/>
                </a:cxn>
                <a:cxn ang="0">
                  <a:pos x="110" y="32"/>
                </a:cxn>
                <a:cxn ang="0">
                  <a:pos x="101" y="45"/>
                </a:cxn>
                <a:cxn ang="0">
                  <a:pos x="88" y="58"/>
                </a:cxn>
                <a:cxn ang="0">
                  <a:pos x="80" y="70"/>
                </a:cxn>
                <a:cxn ang="0">
                  <a:pos x="73" y="79"/>
                </a:cxn>
                <a:cxn ang="0">
                  <a:pos x="61" y="86"/>
                </a:cxn>
                <a:cxn ang="0">
                  <a:pos x="52" y="89"/>
                </a:cxn>
                <a:cxn ang="0">
                  <a:pos x="43" y="92"/>
                </a:cxn>
                <a:cxn ang="0">
                  <a:pos x="34" y="92"/>
                </a:cxn>
                <a:cxn ang="0">
                  <a:pos x="25" y="92"/>
                </a:cxn>
                <a:cxn ang="0">
                  <a:pos x="19" y="89"/>
                </a:cxn>
                <a:cxn ang="0">
                  <a:pos x="7" y="83"/>
                </a:cxn>
                <a:cxn ang="0">
                  <a:pos x="0" y="115"/>
                </a:cxn>
              </a:cxnLst>
              <a:rect l="0" t="0" r="r" b="b"/>
              <a:pathLst>
                <a:path w="233" h="119">
                  <a:moveTo>
                    <a:pt x="0" y="115"/>
                  </a:moveTo>
                  <a:lnTo>
                    <a:pt x="7" y="118"/>
                  </a:lnTo>
                  <a:lnTo>
                    <a:pt x="19" y="118"/>
                  </a:lnTo>
                  <a:lnTo>
                    <a:pt x="28" y="118"/>
                  </a:lnTo>
                  <a:lnTo>
                    <a:pt x="40" y="118"/>
                  </a:lnTo>
                  <a:lnTo>
                    <a:pt x="49" y="111"/>
                  </a:lnTo>
                  <a:lnTo>
                    <a:pt x="58" y="108"/>
                  </a:lnTo>
                  <a:lnTo>
                    <a:pt x="65" y="105"/>
                  </a:lnTo>
                  <a:lnTo>
                    <a:pt x="73" y="95"/>
                  </a:lnTo>
                  <a:lnTo>
                    <a:pt x="76" y="86"/>
                  </a:lnTo>
                  <a:lnTo>
                    <a:pt x="83" y="79"/>
                  </a:lnTo>
                  <a:lnTo>
                    <a:pt x="86" y="73"/>
                  </a:lnTo>
                  <a:lnTo>
                    <a:pt x="95" y="58"/>
                  </a:lnTo>
                  <a:lnTo>
                    <a:pt x="110" y="45"/>
                  </a:lnTo>
                  <a:lnTo>
                    <a:pt x="116" y="39"/>
                  </a:lnTo>
                  <a:lnTo>
                    <a:pt x="131" y="32"/>
                  </a:lnTo>
                  <a:lnTo>
                    <a:pt x="146" y="26"/>
                  </a:lnTo>
                  <a:lnTo>
                    <a:pt x="156" y="23"/>
                  </a:lnTo>
                  <a:lnTo>
                    <a:pt x="164" y="23"/>
                  </a:lnTo>
                  <a:lnTo>
                    <a:pt x="177" y="23"/>
                  </a:lnTo>
                  <a:lnTo>
                    <a:pt x="192" y="26"/>
                  </a:lnTo>
                  <a:lnTo>
                    <a:pt x="207" y="32"/>
                  </a:lnTo>
                  <a:lnTo>
                    <a:pt x="217" y="42"/>
                  </a:lnTo>
                  <a:lnTo>
                    <a:pt x="220" y="48"/>
                  </a:lnTo>
                  <a:lnTo>
                    <a:pt x="232" y="16"/>
                  </a:lnTo>
                  <a:lnTo>
                    <a:pt x="222" y="10"/>
                  </a:lnTo>
                  <a:lnTo>
                    <a:pt x="210" y="4"/>
                  </a:lnTo>
                  <a:lnTo>
                    <a:pt x="195" y="4"/>
                  </a:lnTo>
                  <a:lnTo>
                    <a:pt x="183" y="0"/>
                  </a:lnTo>
                  <a:lnTo>
                    <a:pt x="167" y="0"/>
                  </a:lnTo>
                  <a:lnTo>
                    <a:pt x="156" y="4"/>
                  </a:lnTo>
                  <a:lnTo>
                    <a:pt x="141" y="10"/>
                  </a:lnTo>
                  <a:lnTo>
                    <a:pt x="131" y="16"/>
                  </a:lnTo>
                  <a:lnTo>
                    <a:pt x="126" y="20"/>
                  </a:lnTo>
                  <a:lnTo>
                    <a:pt x="110" y="32"/>
                  </a:lnTo>
                  <a:lnTo>
                    <a:pt x="101" y="45"/>
                  </a:lnTo>
                  <a:lnTo>
                    <a:pt x="88" y="58"/>
                  </a:lnTo>
                  <a:lnTo>
                    <a:pt x="80" y="70"/>
                  </a:lnTo>
                  <a:lnTo>
                    <a:pt x="73" y="79"/>
                  </a:lnTo>
                  <a:lnTo>
                    <a:pt x="61" y="86"/>
                  </a:lnTo>
                  <a:lnTo>
                    <a:pt x="52" y="89"/>
                  </a:lnTo>
                  <a:lnTo>
                    <a:pt x="43" y="92"/>
                  </a:lnTo>
                  <a:lnTo>
                    <a:pt x="34" y="92"/>
                  </a:lnTo>
                  <a:lnTo>
                    <a:pt x="25" y="92"/>
                  </a:lnTo>
                  <a:lnTo>
                    <a:pt x="19" y="89"/>
                  </a:lnTo>
                  <a:lnTo>
                    <a:pt x="7" y="83"/>
                  </a:lnTo>
                  <a:lnTo>
                    <a:pt x="0" y="115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ltGray">
            <a:xfrm>
              <a:off x="454" y="3914"/>
              <a:ext cx="232" cy="116"/>
            </a:xfrm>
            <a:custGeom>
              <a:avLst/>
              <a:gdLst/>
              <a:ahLst/>
              <a:cxnLst>
                <a:cxn ang="0">
                  <a:pos x="0" y="111"/>
                </a:cxn>
                <a:cxn ang="0">
                  <a:pos x="9" y="115"/>
                </a:cxn>
                <a:cxn ang="0">
                  <a:pos x="19" y="115"/>
                </a:cxn>
                <a:cxn ang="0">
                  <a:pos x="30" y="115"/>
                </a:cxn>
                <a:cxn ang="0">
                  <a:pos x="40" y="111"/>
                </a:cxn>
                <a:cxn ang="0">
                  <a:pos x="49" y="108"/>
                </a:cxn>
                <a:cxn ang="0">
                  <a:pos x="61" y="105"/>
                </a:cxn>
                <a:cxn ang="0">
                  <a:pos x="64" y="102"/>
                </a:cxn>
                <a:cxn ang="0">
                  <a:pos x="73" y="93"/>
                </a:cxn>
                <a:cxn ang="0">
                  <a:pos x="76" y="84"/>
                </a:cxn>
                <a:cxn ang="0">
                  <a:pos x="82" y="77"/>
                </a:cxn>
                <a:cxn ang="0">
                  <a:pos x="85" y="72"/>
                </a:cxn>
                <a:cxn ang="0">
                  <a:pos x="95" y="56"/>
                </a:cxn>
                <a:cxn ang="0">
                  <a:pos x="110" y="43"/>
                </a:cxn>
                <a:cxn ang="0">
                  <a:pos x="116" y="38"/>
                </a:cxn>
                <a:cxn ang="0">
                  <a:pos x="131" y="31"/>
                </a:cxn>
                <a:cxn ang="0">
                  <a:pos x="146" y="25"/>
                </a:cxn>
                <a:cxn ang="0">
                  <a:pos x="155" y="22"/>
                </a:cxn>
                <a:cxn ang="0">
                  <a:pos x="167" y="18"/>
                </a:cxn>
                <a:cxn ang="0">
                  <a:pos x="176" y="22"/>
                </a:cxn>
                <a:cxn ang="0">
                  <a:pos x="191" y="25"/>
                </a:cxn>
                <a:cxn ang="0">
                  <a:pos x="206" y="31"/>
                </a:cxn>
                <a:cxn ang="0">
                  <a:pos x="216" y="38"/>
                </a:cxn>
                <a:cxn ang="0">
                  <a:pos x="219" y="46"/>
                </a:cxn>
                <a:cxn ang="0">
                  <a:pos x="231" y="13"/>
                </a:cxn>
                <a:cxn ang="0">
                  <a:pos x="222" y="10"/>
                </a:cxn>
                <a:cxn ang="0">
                  <a:pos x="209" y="3"/>
                </a:cxn>
                <a:cxn ang="0">
                  <a:pos x="194" y="0"/>
                </a:cxn>
                <a:cxn ang="0">
                  <a:pos x="182" y="0"/>
                </a:cxn>
                <a:cxn ang="0">
                  <a:pos x="167" y="0"/>
                </a:cxn>
                <a:cxn ang="0">
                  <a:pos x="155" y="3"/>
                </a:cxn>
                <a:cxn ang="0">
                  <a:pos x="143" y="10"/>
                </a:cxn>
                <a:cxn ang="0">
                  <a:pos x="131" y="13"/>
                </a:cxn>
                <a:cxn ang="0">
                  <a:pos x="125" y="18"/>
                </a:cxn>
                <a:cxn ang="0">
                  <a:pos x="113" y="31"/>
                </a:cxn>
                <a:cxn ang="0">
                  <a:pos x="100" y="43"/>
                </a:cxn>
                <a:cxn ang="0">
                  <a:pos x="88" y="56"/>
                </a:cxn>
                <a:cxn ang="0">
                  <a:pos x="80" y="69"/>
                </a:cxn>
                <a:cxn ang="0">
                  <a:pos x="73" y="74"/>
                </a:cxn>
                <a:cxn ang="0">
                  <a:pos x="61" y="84"/>
                </a:cxn>
                <a:cxn ang="0">
                  <a:pos x="52" y="87"/>
                </a:cxn>
                <a:cxn ang="0">
                  <a:pos x="45" y="90"/>
                </a:cxn>
                <a:cxn ang="0">
                  <a:pos x="34" y="90"/>
                </a:cxn>
                <a:cxn ang="0">
                  <a:pos x="25" y="90"/>
                </a:cxn>
                <a:cxn ang="0">
                  <a:pos x="19" y="87"/>
                </a:cxn>
                <a:cxn ang="0">
                  <a:pos x="7" y="80"/>
                </a:cxn>
                <a:cxn ang="0">
                  <a:pos x="0" y="111"/>
                </a:cxn>
              </a:cxnLst>
              <a:rect l="0" t="0" r="r" b="b"/>
              <a:pathLst>
                <a:path w="232" h="116">
                  <a:moveTo>
                    <a:pt x="0" y="111"/>
                  </a:moveTo>
                  <a:lnTo>
                    <a:pt x="9" y="115"/>
                  </a:lnTo>
                  <a:lnTo>
                    <a:pt x="19" y="115"/>
                  </a:lnTo>
                  <a:lnTo>
                    <a:pt x="30" y="115"/>
                  </a:lnTo>
                  <a:lnTo>
                    <a:pt x="40" y="111"/>
                  </a:lnTo>
                  <a:lnTo>
                    <a:pt x="49" y="108"/>
                  </a:lnTo>
                  <a:lnTo>
                    <a:pt x="61" y="105"/>
                  </a:lnTo>
                  <a:lnTo>
                    <a:pt x="64" y="102"/>
                  </a:lnTo>
                  <a:lnTo>
                    <a:pt x="73" y="93"/>
                  </a:lnTo>
                  <a:lnTo>
                    <a:pt x="76" y="84"/>
                  </a:lnTo>
                  <a:lnTo>
                    <a:pt x="82" y="77"/>
                  </a:lnTo>
                  <a:lnTo>
                    <a:pt x="85" y="72"/>
                  </a:lnTo>
                  <a:lnTo>
                    <a:pt x="95" y="56"/>
                  </a:lnTo>
                  <a:lnTo>
                    <a:pt x="110" y="43"/>
                  </a:lnTo>
                  <a:lnTo>
                    <a:pt x="116" y="38"/>
                  </a:lnTo>
                  <a:lnTo>
                    <a:pt x="131" y="31"/>
                  </a:lnTo>
                  <a:lnTo>
                    <a:pt x="146" y="25"/>
                  </a:lnTo>
                  <a:lnTo>
                    <a:pt x="155" y="22"/>
                  </a:lnTo>
                  <a:lnTo>
                    <a:pt x="167" y="18"/>
                  </a:lnTo>
                  <a:lnTo>
                    <a:pt x="176" y="22"/>
                  </a:lnTo>
                  <a:lnTo>
                    <a:pt x="191" y="25"/>
                  </a:lnTo>
                  <a:lnTo>
                    <a:pt x="206" y="31"/>
                  </a:lnTo>
                  <a:lnTo>
                    <a:pt x="216" y="38"/>
                  </a:lnTo>
                  <a:lnTo>
                    <a:pt x="219" y="46"/>
                  </a:lnTo>
                  <a:lnTo>
                    <a:pt x="231" y="13"/>
                  </a:lnTo>
                  <a:lnTo>
                    <a:pt x="222" y="10"/>
                  </a:lnTo>
                  <a:lnTo>
                    <a:pt x="209" y="3"/>
                  </a:lnTo>
                  <a:lnTo>
                    <a:pt x="194" y="0"/>
                  </a:lnTo>
                  <a:lnTo>
                    <a:pt x="182" y="0"/>
                  </a:lnTo>
                  <a:lnTo>
                    <a:pt x="167" y="0"/>
                  </a:lnTo>
                  <a:lnTo>
                    <a:pt x="155" y="3"/>
                  </a:lnTo>
                  <a:lnTo>
                    <a:pt x="143" y="10"/>
                  </a:lnTo>
                  <a:lnTo>
                    <a:pt x="131" y="13"/>
                  </a:lnTo>
                  <a:lnTo>
                    <a:pt x="125" y="18"/>
                  </a:lnTo>
                  <a:lnTo>
                    <a:pt x="113" y="31"/>
                  </a:lnTo>
                  <a:lnTo>
                    <a:pt x="100" y="43"/>
                  </a:lnTo>
                  <a:lnTo>
                    <a:pt x="88" y="56"/>
                  </a:lnTo>
                  <a:lnTo>
                    <a:pt x="80" y="69"/>
                  </a:lnTo>
                  <a:lnTo>
                    <a:pt x="73" y="74"/>
                  </a:lnTo>
                  <a:lnTo>
                    <a:pt x="61" y="84"/>
                  </a:lnTo>
                  <a:lnTo>
                    <a:pt x="52" y="87"/>
                  </a:lnTo>
                  <a:lnTo>
                    <a:pt x="45" y="90"/>
                  </a:lnTo>
                  <a:lnTo>
                    <a:pt x="34" y="90"/>
                  </a:lnTo>
                  <a:lnTo>
                    <a:pt x="25" y="90"/>
                  </a:lnTo>
                  <a:lnTo>
                    <a:pt x="19" y="87"/>
                  </a:lnTo>
                  <a:lnTo>
                    <a:pt x="7" y="80"/>
                  </a:lnTo>
                  <a:lnTo>
                    <a:pt x="0" y="11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ltGray">
            <a:xfrm>
              <a:off x="5314" y="1011"/>
              <a:ext cx="233" cy="119"/>
            </a:xfrm>
            <a:custGeom>
              <a:avLst/>
              <a:gdLst/>
              <a:ahLst/>
              <a:cxnLst>
                <a:cxn ang="0">
                  <a:pos x="232" y="115"/>
                </a:cxn>
                <a:cxn ang="0">
                  <a:pos x="222" y="115"/>
                </a:cxn>
                <a:cxn ang="0">
                  <a:pos x="214" y="118"/>
                </a:cxn>
                <a:cxn ang="0">
                  <a:pos x="201" y="118"/>
                </a:cxn>
                <a:cxn ang="0">
                  <a:pos x="192" y="115"/>
                </a:cxn>
                <a:cxn ang="0">
                  <a:pos x="183" y="112"/>
                </a:cxn>
                <a:cxn ang="0">
                  <a:pos x="171" y="106"/>
                </a:cxn>
                <a:cxn ang="0">
                  <a:pos x="164" y="102"/>
                </a:cxn>
                <a:cxn ang="0">
                  <a:pos x="158" y="94"/>
                </a:cxn>
                <a:cxn ang="0">
                  <a:pos x="153" y="84"/>
                </a:cxn>
                <a:cxn ang="0">
                  <a:pos x="149" y="78"/>
                </a:cxn>
                <a:cxn ang="0">
                  <a:pos x="146" y="71"/>
                </a:cxn>
                <a:cxn ang="0">
                  <a:pos x="134" y="59"/>
                </a:cxn>
                <a:cxn ang="0">
                  <a:pos x="122" y="44"/>
                </a:cxn>
                <a:cxn ang="0">
                  <a:pos x="113" y="37"/>
                </a:cxn>
                <a:cxn ang="0">
                  <a:pos x="97" y="31"/>
                </a:cxn>
                <a:cxn ang="0">
                  <a:pos x="85" y="28"/>
                </a:cxn>
                <a:cxn ang="0">
                  <a:pos x="73" y="24"/>
                </a:cxn>
                <a:cxn ang="0">
                  <a:pos x="64" y="21"/>
                </a:cxn>
                <a:cxn ang="0">
                  <a:pos x="52" y="24"/>
                </a:cxn>
                <a:cxn ang="0">
                  <a:pos x="39" y="28"/>
                </a:cxn>
                <a:cxn ang="0">
                  <a:pos x="24" y="31"/>
                </a:cxn>
                <a:cxn ang="0">
                  <a:pos x="15" y="40"/>
                </a:cxn>
                <a:cxn ang="0">
                  <a:pos x="9" y="47"/>
                </a:cxn>
                <a:cxn ang="0">
                  <a:pos x="0" y="16"/>
                </a:cxn>
                <a:cxn ang="0">
                  <a:pos x="6" y="9"/>
                </a:cxn>
                <a:cxn ang="0">
                  <a:pos x="21" y="6"/>
                </a:cxn>
                <a:cxn ang="0">
                  <a:pos x="33" y="3"/>
                </a:cxn>
                <a:cxn ang="0">
                  <a:pos x="49" y="0"/>
                </a:cxn>
                <a:cxn ang="0">
                  <a:pos x="61" y="3"/>
                </a:cxn>
                <a:cxn ang="0">
                  <a:pos x="73" y="6"/>
                </a:cxn>
                <a:cxn ang="0">
                  <a:pos x="88" y="13"/>
                </a:cxn>
                <a:cxn ang="0">
                  <a:pos x="100" y="16"/>
                </a:cxn>
                <a:cxn ang="0">
                  <a:pos x="107" y="21"/>
                </a:cxn>
                <a:cxn ang="0">
                  <a:pos x="118" y="31"/>
                </a:cxn>
                <a:cxn ang="0">
                  <a:pos x="131" y="47"/>
                </a:cxn>
                <a:cxn ang="0">
                  <a:pos x="143" y="59"/>
                </a:cxn>
                <a:cxn ang="0">
                  <a:pos x="153" y="71"/>
                </a:cxn>
                <a:cxn ang="0">
                  <a:pos x="158" y="78"/>
                </a:cxn>
                <a:cxn ang="0">
                  <a:pos x="168" y="84"/>
                </a:cxn>
                <a:cxn ang="0">
                  <a:pos x="177" y="91"/>
                </a:cxn>
                <a:cxn ang="0">
                  <a:pos x="186" y="94"/>
                </a:cxn>
                <a:cxn ang="0">
                  <a:pos x="199" y="94"/>
                </a:cxn>
                <a:cxn ang="0">
                  <a:pos x="204" y="91"/>
                </a:cxn>
                <a:cxn ang="0">
                  <a:pos x="214" y="91"/>
                </a:cxn>
                <a:cxn ang="0">
                  <a:pos x="225" y="84"/>
                </a:cxn>
                <a:cxn ang="0">
                  <a:pos x="232" y="115"/>
                </a:cxn>
              </a:cxnLst>
              <a:rect l="0" t="0" r="r" b="b"/>
              <a:pathLst>
                <a:path w="233" h="119">
                  <a:moveTo>
                    <a:pt x="232" y="115"/>
                  </a:moveTo>
                  <a:lnTo>
                    <a:pt x="222" y="115"/>
                  </a:lnTo>
                  <a:lnTo>
                    <a:pt x="214" y="118"/>
                  </a:lnTo>
                  <a:lnTo>
                    <a:pt x="201" y="118"/>
                  </a:lnTo>
                  <a:lnTo>
                    <a:pt x="192" y="115"/>
                  </a:lnTo>
                  <a:lnTo>
                    <a:pt x="183" y="112"/>
                  </a:lnTo>
                  <a:lnTo>
                    <a:pt x="171" y="106"/>
                  </a:lnTo>
                  <a:lnTo>
                    <a:pt x="164" y="102"/>
                  </a:lnTo>
                  <a:lnTo>
                    <a:pt x="158" y="94"/>
                  </a:lnTo>
                  <a:lnTo>
                    <a:pt x="153" y="84"/>
                  </a:lnTo>
                  <a:lnTo>
                    <a:pt x="149" y="78"/>
                  </a:lnTo>
                  <a:lnTo>
                    <a:pt x="146" y="71"/>
                  </a:lnTo>
                  <a:lnTo>
                    <a:pt x="134" y="59"/>
                  </a:lnTo>
                  <a:lnTo>
                    <a:pt x="122" y="44"/>
                  </a:lnTo>
                  <a:lnTo>
                    <a:pt x="113" y="37"/>
                  </a:lnTo>
                  <a:lnTo>
                    <a:pt x="97" y="31"/>
                  </a:lnTo>
                  <a:lnTo>
                    <a:pt x="85" y="28"/>
                  </a:lnTo>
                  <a:lnTo>
                    <a:pt x="73" y="24"/>
                  </a:lnTo>
                  <a:lnTo>
                    <a:pt x="64" y="21"/>
                  </a:lnTo>
                  <a:lnTo>
                    <a:pt x="52" y="24"/>
                  </a:lnTo>
                  <a:lnTo>
                    <a:pt x="39" y="28"/>
                  </a:lnTo>
                  <a:lnTo>
                    <a:pt x="24" y="31"/>
                  </a:lnTo>
                  <a:lnTo>
                    <a:pt x="15" y="40"/>
                  </a:lnTo>
                  <a:lnTo>
                    <a:pt x="9" y="47"/>
                  </a:lnTo>
                  <a:lnTo>
                    <a:pt x="0" y="16"/>
                  </a:lnTo>
                  <a:lnTo>
                    <a:pt x="6" y="9"/>
                  </a:lnTo>
                  <a:lnTo>
                    <a:pt x="21" y="6"/>
                  </a:lnTo>
                  <a:lnTo>
                    <a:pt x="33" y="3"/>
                  </a:lnTo>
                  <a:lnTo>
                    <a:pt x="49" y="0"/>
                  </a:lnTo>
                  <a:lnTo>
                    <a:pt x="61" y="3"/>
                  </a:lnTo>
                  <a:lnTo>
                    <a:pt x="73" y="6"/>
                  </a:lnTo>
                  <a:lnTo>
                    <a:pt x="88" y="13"/>
                  </a:lnTo>
                  <a:lnTo>
                    <a:pt x="100" y="16"/>
                  </a:lnTo>
                  <a:lnTo>
                    <a:pt x="107" y="21"/>
                  </a:lnTo>
                  <a:lnTo>
                    <a:pt x="118" y="31"/>
                  </a:lnTo>
                  <a:lnTo>
                    <a:pt x="131" y="47"/>
                  </a:lnTo>
                  <a:lnTo>
                    <a:pt x="143" y="59"/>
                  </a:lnTo>
                  <a:lnTo>
                    <a:pt x="153" y="71"/>
                  </a:lnTo>
                  <a:lnTo>
                    <a:pt x="158" y="78"/>
                  </a:lnTo>
                  <a:lnTo>
                    <a:pt x="168" y="84"/>
                  </a:lnTo>
                  <a:lnTo>
                    <a:pt x="177" y="91"/>
                  </a:lnTo>
                  <a:lnTo>
                    <a:pt x="186" y="94"/>
                  </a:lnTo>
                  <a:lnTo>
                    <a:pt x="199" y="94"/>
                  </a:lnTo>
                  <a:lnTo>
                    <a:pt x="204" y="91"/>
                  </a:lnTo>
                  <a:lnTo>
                    <a:pt x="214" y="91"/>
                  </a:lnTo>
                  <a:lnTo>
                    <a:pt x="225" y="84"/>
                  </a:lnTo>
                  <a:lnTo>
                    <a:pt x="232" y="115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ltGray">
            <a:xfrm>
              <a:off x="1852" y="147"/>
              <a:ext cx="232" cy="114"/>
            </a:xfrm>
            <a:custGeom>
              <a:avLst/>
              <a:gdLst/>
              <a:ahLst/>
              <a:cxnLst>
                <a:cxn ang="0">
                  <a:pos x="231" y="110"/>
                </a:cxn>
                <a:cxn ang="0">
                  <a:pos x="221" y="113"/>
                </a:cxn>
                <a:cxn ang="0">
                  <a:pos x="213" y="113"/>
                </a:cxn>
                <a:cxn ang="0">
                  <a:pos x="201" y="113"/>
                </a:cxn>
                <a:cxn ang="0">
                  <a:pos x="191" y="113"/>
                </a:cxn>
                <a:cxn ang="0">
                  <a:pos x="183" y="110"/>
                </a:cxn>
                <a:cxn ang="0">
                  <a:pos x="170" y="104"/>
                </a:cxn>
                <a:cxn ang="0">
                  <a:pos x="167" y="102"/>
                </a:cxn>
                <a:cxn ang="0">
                  <a:pos x="158" y="92"/>
                </a:cxn>
                <a:cxn ang="0">
                  <a:pos x="155" y="82"/>
                </a:cxn>
                <a:cxn ang="0">
                  <a:pos x="148" y="77"/>
                </a:cxn>
                <a:cxn ang="0">
                  <a:pos x="145" y="71"/>
                </a:cxn>
                <a:cxn ang="0">
                  <a:pos x="133" y="56"/>
                </a:cxn>
                <a:cxn ang="0">
                  <a:pos x="122" y="43"/>
                </a:cxn>
                <a:cxn ang="0">
                  <a:pos x="112" y="36"/>
                </a:cxn>
                <a:cxn ang="0">
                  <a:pos x="100" y="31"/>
                </a:cxn>
                <a:cxn ang="0">
                  <a:pos x="85" y="25"/>
                </a:cxn>
                <a:cxn ang="0">
                  <a:pos x="76" y="21"/>
                </a:cxn>
                <a:cxn ang="0">
                  <a:pos x="64" y="21"/>
                </a:cxn>
                <a:cxn ang="0">
                  <a:pos x="54" y="21"/>
                </a:cxn>
                <a:cxn ang="0">
                  <a:pos x="39" y="25"/>
                </a:cxn>
                <a:cxn ang="0">
                  <a:pos x="24" y="31"/>
                </a:cxn>
                <a:cxn ang="0">
                  <a:pos x="15" y="36"/>
                </a:cxn>
                <a:cxn ang="0">
                  <a:pos x="9" y="46"/>
                </a:cxn>
                <a:cxn ang="0">
                  <a:pos x="0" y="15"/>
                </a:cxn>
                <a:cxn ang="0">
                  <a:pos x="9" y="10"/>
                </a:cxn>
                <a:cxn ang="0">
                  <a:pos x="21" y="3"/>
                </a:cxn>
                <a:cxn ang="0">
                  <a:pos x="33" y="0"/>
                </a:cxn>
                <a:cxn ang="0">
                  <a:pos x="48" y="0"/>
                </a:cxn>
                <a:cxn ang="0">
                  <a:pos x="64" y="0"/>
                </a:cxn>
                <a:cxn ang="0">
                  <a:pos x="72" y="3"/>
                </a:cxn>
                <a:cxn ang="0">
                  <a:pos x="87" y="10"/>
                </a:cxn>
                <a:cxn ang="0">
                  <a:pos x="100" y="15"/>
                </a:cxn>
                <a:cxn ang="0">
                  <a:pos x="106" y="18"/>
                </a:cxn>
                <a:cxn ang="0">
                  <a:pos x="118" y="31"/>
                </a:cxn>
                <a:cxn ang="0">
                  <a:pos x="130" y="43"/>
                </a:cxn>
                <a:cxn ang="0">
                  <a:pos x="143" y="58"/>
                </a:cxn>
                <a:cxn ang="0">
                  <a:pos x="152" y="67"/>
                </a:cxn>
                <a:cxn ang="0">
                  <a:pos x="158" y="77"/>
                </a:cxn>
                <a:cxn ang="0">
                  <a:pos x="167" y="82"/>
                </a:cxn>
                <a:cxn ang="0">
                  <a:pos x="179" y="86"/>
                </a:cxn>
                <a:cxn ang="0">
                  <a:pos x="185" y="89"/>
                </a:cxn>
                <a:cxn ang="0">
                  <a:pos x="198" y="89"/>
                </a:cxn>
                <a:cxn ang="0">
                  <a:pos x="206" y="89"/>
                </a:cxn>
                <a:cxn ang="0">
                  <a:pos x="213" y="86"/>
                </a:cxn>
                <a:cxn ang="0">
                  <a:pos x="224" y="79"/>
                </a:cxn>
                <a:cxn ang="0">
                  <a:pos x="231" y="110"/>
                </a:cxn>
              </a:cxnLst>
              <a:rect l="0" t="0" r="r" b="b"/>
              <a:pathLst>
                <a:path w="232" h="114">
                  <a:moveTo>
                    <a:pt x="231" y="110"/>
                  </a:moveTo>
                  <a:lnTo>
                    <a:pt x="221" y="113"/>
                  </a:lnTo>
                  <a:lnTo>
                    <a:pt x="213" y="113"/>
                  </a:lnTo>
                  <a:lnTo>
                    <a:pt x="201" y="113"/>
                  </a:lnTo>
                  <a:lnTo>
                    <a:pt x="191" y="113"/>
                  </a:lnTo>
                  <a:lnTo>
                    <a:pt x="183" y="110"/>
                  </a:lnTo>
                  <a:lnTo>
                    <a:pt x="170" y="104"/>
                  </a:lnTo>
                  <a:lnTo>
                    <a:pt x="167" y="102"/>
                  </a:lnTo>
                  <a:lnTo>
                    <a:pt x="158" y="92"/>
                  </a:lnTo>
                  <a:lnTo>
                    <a:pt x="155" y="82"/>
                  </a:lnTo>
                  <a:lnTo>
                    <a:pt x="148" y="77"/>
                  </a:lnTo>
                  <a:lnTo>
                    <a:pt x="145" y="71"/>
                  </a:lnTo>
                  <a:lnTo>
                    <a:pt x="133" y="56"/>
                  </a:lnTo>
                  <a:lnTo>
                    <a:pt x="122" y="43"/>
                  </a:lnTo>
                  <a:lnTo>
                    <a:pt x="112" y="36"/>
                  </a:lnTo>
                  <a:lnTo>
                    <a:pt x="100" y="31"/>
                  </a:lnTo>
                  <a:lnTo>
                    <a:pt x="85" y="25"/>
                  </a:lnTo>
                  <a:lnTo>
                    <a:pt x="76" y="21"/>
                  </a:lnTo>
                  <a:lnTo>
                    <a:pt x="64" y="21"/>
                  </a:lnTo>
                  <a:lnTo>
                    <a:pt x="54" y="21"/>
                  </a:lnTo>
                  <a:lnTo>
                    <a:pt x="39" y="25"/>
                  </a:lnTo>
                  <a:lnTo>
                    <a:pt x="24" y="31"/>
                  </a:lnTo>
                  <a:lnTo>
                    <a:pt x="15" y="36"/>
                  </a:lnTo>
                  <a:lnTo>
                    <a:pt x="9" y="46"/>
                  </a:lnTo>
                  <a:lnTo>
                    <a:pt x="0" y="15"/>
                  </a:lnTo>
                  <a:lnTo>
                    <a:pt x="9" y="10"/>
                  </a:lnTo>
                  <a:lnTo>
                    <a:pt x="21" y="3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72" y="3"/>
                  </a:lnTo>
                  <a:lnTo>
                    <a:pt x="87" y="10"/>
                  </a:lnTo>
                  <a:lnTo>
                    <a:pt x="100" y="15"/>
                  </a:lnTo>
                  <a:lnTo>
                    <a:pt x="106" y="18"/>
                  </a:lnTo>
                  <a:lnTo>
                    <a:pt x="118" y="31"/>
                  </a:lnTo>
                  <a:lnTo>
                    <a:pt x="130" y="43"/>
                  </a:lnTo>
                  <a:lnTo>
                    <a:pt x="143" y="58"/>
                  </a:lnTo>
                  <a:lnTo>
                    <a:pt x="152" y="67"/>
                  </a:lnTo>
                  <a:lnTo>
                    <a:pt x="158" y="77"/>
                  </a:lnTo>
                  <a:lnTo>
                    <a:pt x="167" y="82"/>
                  </a:lnTo>
                  <a:lnTo>
                    <a:pt x="179" y="86"/>
                  </a:lnTo>
                  <a:lnTo>
                    <a:pt x="185" y="89"/>
                  </a:lnTo>
                  <a:lnTo>
                    <a:pt x="198" y="89"/>
                  </a:lnTo>
                  <a:lnTo>
                    <a:pt x="206" y="89"/>
                  </a:lnTo>
                  <a:lnTo>
                    <a:pt x="213" y="86"/>
                  </a:lnTo>
                  <a:lnTo>
                    <a:pt x="224" y="79"/>
                  </a:lnTo>
                  <a:lnTo>
                    <a:pt x="231" y="11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ltGray">
            <a:xfrm>
              <a:off x="151" y="121"/>
              <a:ext cx="233" cy="120"/>
            </a:xfrm>
            <a:custGeom>
              <a:avLst/>
              <a:gdLst/>
              <a:ahLst/>
              <a:cxnLst>
                <a:cxn ang="0">
                  <a:pos x="232" y="116"/>
                </a:cxn>
                <a:cxn ang="0">
                  <a:pos x="223" y="116"/>
                </a:cxn>
                <a:cxn ang="0">
                  <a:pos x="214" y="119"/>
                </a:cxn>
                <a:cxn ang="0">
                  <a:pos x="204" y="119"/>
                </a:cxn>
                <a:cxn ang="0">
                  <a:pos x="193" y="116"/>
                </a:cxn>
                <a:cxn ang="0">
                  <a:pos x="183" y="112"/>
                </a:cxn>
                <a:cxn ang="0">
                  <a:pos x="174" y="106"/>
                </a:cxn>
                <a:cxn ang="0">
                  <a:pos x="168" y="103"/>
                </a:cxn>
                <a:cxn ang="0">
                  <a:pos x="158" y="94"/>
                </a:cxn>
                <a:cxn ang="0">
                  <a:pos x="156" y="85"/>
                </a:cxn>
                <a:cxn ang="0">
                  <a:pos x="150" y="78"/>
                </a:cxn>
                <a:cxn ang="0">
                  <a:pos x="147" y="72"/>
                </a:cxn>
                <a:cxn ang="0">
                  <a:pos x="137" y="60"/>
                </a:cxn>
                <a:cxn ang="0">
                  <a:pos x="122" y="44"/>
                </a:cxn>
                <a:cxn ang="0">
                  <a:pos x="116" y="38"/>
                </a:cxn>
                <a:cxn ang="0">
                  <a:pos x="101" y="31"/>
                </a:cxn>
                <a:cxn ang="0">
                  <a:pos x="86" y="25"/>
                </a:cxn>
                <a:cxn ang="0">
                  <a:pos x="76" y="22"/>
                </a:cxn>
                <a:cxn ang="0">
                  <a:pos x="67" y="22"/>
                </a:cxn>
                <a:cxn ang="0">
                  <a:pos x="55" y="22"/>
                </a:cxn>
                <a:cxn ang="0">
                  <a:pos x="40" y="28"/>
                </a:cxn>
                <a:cxn ang="0">
                  <a:pos x="25" y="31"/>
                </a:cxn>
                <a:cxn ang="0">
                  <a:pos x="18" y="41"/>
                </a:cxn>
                <a:cxn ang="0">
                  <a:pos x="12" y="47"/>
                </a:cxn>
                <a:cxn ang="0">
                  <a:pos x="0" y="16"/>
                </a:cxn>
                <a:cxn ang="0">
                  <a:pos x="10" y="10"/>
                </a:cxn>
                <a:cxn ang="0">
                  <a:pos x="21" y="7"/>
                </a:cxn>
                <a:cxn ang="0">
                  <a:pos x="36" y="3"/>
                </a:cxn>
                <a:cxn ang="0">
                  <a:pos x="49" y="0"/>
                </a:cxn>
                <a:cxn ang="0">
                  <a:pos x="64" y="3"/>
                </a:cxn>
                <a:cxn ang="0">
                  <a:pos x="76" y="7"/>
                </a:cxn>
                <a:cxn ang="0">
                  <a:pos x="89" y="13"/>
                </a:cxn>
                <a:cxn ang="0">
                  <a:pos x="101" y="16"/>
                </a:cxn>
                <a:cxn ang="0">
                  <a:pos x="107" y="22"/>
                </a:cxn>
                <a:cxn ang="0">
                  <a:pos x="119" y="31"/>
                </a:cxn>
                <a:cxn ang="0">
                  <a:pos x="132" y="47"/>
                </a:cxn>
                <a:cxn ang="0">
                  <a:pos x="143" y="60"/>
                </a:cxn>
                <a:cxn ang="0">
                  <a:pos x="153" y="72"/>
                </a:cxn>
                <a:cxn ang="0">
                  <a:pos x="158" y="78"/>
                </a:cxn>
                <a:cxn ang="0">
                  <a:pos x="171" y="85"/>
                </a:cxn>
                <a:cxn ang="0">
                  <a:pos x="180" y="91"/>
                </a:cxn>
                <a:cxn ang="0">
                  <a:pos x="189" y="94"/>
                </a:cxn>
                <a:cxn ang="0">
                  <a:pos x="199" y="94"/>
                </a:cxn>
                <a:cxn ang="0">
                  <a:pos x="208" y="91"/>
                </a:cxn>
                <a:cxn ang="0">
                  <a:pos x="214" y="91"/>
                </a:cxn>
                <a:cxn ang="0">
                  <a:pos x="226" y="85"/>
                </a:cxn>
                <a:cxn ang="0">
                  <a:pos x="232" y="116"/>
                </a:cxn>
              </a:cxnLst>
              <a:rect l="0" t="0" r="r" b="b"/>
              <a:pathLst>
                <a:path w="233" h="120">
                  <a:moveTo>
                    <a:pt x="232" y="116"/>
                  </a:moveTo>
                  <a:lnTo>
                    <a:pt x="223" y="116"/>
                  </a:lnTo>
                  <a:lnTo>
                    <a:pt x="214" y="119"/>
                  </a:lnTo>
                  <a:lnTo>
                    <a:pt x="204" y="119"/>
                  </a:lnTo>
                  <a:lnTo>
                    <a:pt x="193" y="116"/>
                  </a:lnTo>
                  <a:lnTo>
                    <a:pt x="183" y="112"/>
                  </a:lnTo>
                  <a:lnTo>
                    <a:pt x="174" y="106"/>
                  </a:lnTo>
                  <a:lnTo>
                    <a:pt x="168" y="103"/>
                  </a:lnTo>
                  <a:lnTo>
                    <a:pt x="158" y="94"/>
                  </a:lnTo>
                  <a:lnTo>
                    <a:pt x="156" y="85"/>
                  </a:lnTo>
                  <a:lnTo>
                    <a:pt x="150" y="78"/>
                  </a:lnTo>
                  <a:lnTo>
                    <a:pt x="147" y="72"/>
                  </a:lnTo>
                  <a:lnTo>
                    <a:pt x="137" y="60"/>
                  </a:lnTo>
                  <a:lnTo>
                    <a:pt x="122" y="44"/>
                  </a:lnTo>
                  <a:lnTo>
                    <a:pt x="116" y="38"/>
                  </a:lnTo>
                  <a:lnTo>
                    <a:pt x="101" y="31"/>
                  </a:lnTo>
                  <a:lnTo>
                    <a:pt x="86" y="25"/>
                  </a:lnTo>
                  <a:lnTo>
                    <a:pt x="76" y="22"/>
                  </a:lnTo>
                  <a:lnTo>
                    <a:pt x="67" y="22"/>
                  </a:lnTo>
                  <a:lnTo>
                    <a:pt x="55" y="22"/>
                  </a:lnTo>
                  <a:lnTo>
                    <a:pt x="40" y="28"/>
                  </a:lnTo>
                  <a:lnTo>
                    <a:pt x="25" y="31"/>
                  </a:lnTo>
                  <a:lnTo>
                    <a:pt x="18" y="41"/>
                  </a:lnTo>
                  <a:lnTo>
                    <a:pt x="12" y="4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21" y="7"/>
                  </a:lnTo>
                  <a:lnTo>
                    <a:pt x="36" y="3"/>
                  </a:lnTo>
                  <a:lnTo>
                    <a:pt x="49" y="0"/>
                  </a:lnTo>
                  <a:lnTo>
                    <a:pt x="64" y="3"/>
                  </a:lnTo>
                  <a:lnTo>
                    <a:pt x="76" y="7"/>
                  </a:lnTo>
                  <a:lnTo>
                    <a:pt x="89" y="13"/>
                  </a:lnTo>
                  <a:lnTo>
                    <a:pt x="101" y="16"/>
                  </a:lnTo>
                  <a:lnTo>
                    <a:pt x="107" y="22"/>
                  </a:lnTo>
                  <a:lnTo>
                    <a:pt x="119" y="31"/>
                  </a:lnTo>
                  <a:lnTo>
                    <a:pt x="132" y="47"/>
                  </a:lnTo>
                  <a:lnTo>
                    <a:pt x="143" y="60"/>
                  </a:lnTo>
                  <a:lnTo>
                    <a:pt x="153" y="72"/>
                  </a:lnTo>
                  <a:lnTo>
                    <a:pt x="158" y="78"/>
                  </a:lnTo>
                  <a:lnTo>
                    <a:pt x="171" y="85"/>
                  </a:lnTo>
                  <a:lnTo>
                    <a:pt x="180" y="91"/>
                  </a:lnTo>
                  <a:lnTo>
                    <a:pt x="189" y="94"/>
                  </a:lnTo>
                  <a:lnTo>
                    <a:pt x="199" y="94"/>
                  </a:lnTo>
                  <a:lnTo>
                    <a:pt x="208" y="91"/>
                  </a:lnTo>
                  <a:lnTo>
                    <a:pt x="214" y="91"/>
                  </a:lnTo>
                  <a:lnTo>
                    <a:pt x="226" y="85"/>
                  </a:lnTo>
                  <a:lnTo>
                    <a:pt x="232" y="116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ltGray">
            <a:xfrm>
              <a:off x="1756" y="3890"/>
              <a:ext cx="228" cy="116"/>
            </a:xfrm>
            <a:custGeom>
              <a:avLst/>
              <a:gdLst/>
              <a:ahLst/>
              <a:cxnLst>
                <a:cxn ang="0">
                  <a:pos x="227" y="112"/>
                </a:cxn>
                <a:cxn ang="0">
                  <a:pos x="220" y="115"/>
                </a:cxn>
                <a:cxn ang="0">
                  <a:pos x="209" y="115"/>
                </a:cxn>
                <a:cxn ang="0">
                  <a:pos x="200" y="115"/>
                </a:cxn>
                <a:cxn ang="0">
                  <a:pos x="187" y="112"/>
                </a:cxn>
                <a:cxn ang="0">
                  <a:pos x="179" y="108"/>
                </a:cxn>
                <a:cxn ang="0">
                  <a:pos x="169" y="105"/>
                </a:cxn>
                <a:cxn ang="0">
                  <a:pos x="164" y="100"/>
                </a:cxn>
                <a:cxn ang="0">
                  <a:pos x="157" y="90"/>
                </a:cxn>
                <a:cxn ang="0">
                  <a:pos x="151" y="84"/>
                </a:cxn>
                <a:cxn ang="0">
                  <a:pos x="148" y="77"/>
                </a:cxn>
                <a:cxn ang="0">
                  <a:pos x="145" y="72"/>
                </a:cxn>
                <a:cxn ang="0">
                  <a:pos x="133" y="56"/>
                </a:cxn>
                <a:cxn ang="0">
                  <a:pos x="118" y="41"/>
                </a:cxn>
                <a:cxn ang="0">
                  <a:pos x="112" y="35"/>
                </a:cxn>
                <a:cxn ang="0">
                  <a:pos x="96" y="31"/>
                </a:cxn>
                <a:cxn ang="0">
                  <a:pos x="84" y="25"/>
                </a:cxn>
                <a:cxn ang="0">
                  <a:pos x="73" y="22"/>
                </a:cxn>
                <a:cxn ang="0">
                  <a:pos x="63" y="19"/>
                </a:cxn>
                <a:cxn ang="0">
                  <a:pos x="51" y="22"/>
                </a:cxn>
                <a:cxn ang="0">
                  <a:pos x="36" y="25"/>
                </a:cxn>
                <a:cxn ang="0">
                  <a:pos x="21" y="31"/>
                </a:cxn>
                <a:cxn ang="0">
                  <a:pos x="15" y="38"/>
                </a:cxn>
                <a:cxn ang="0">
                  <a:pos x="9" y="43"/>
                </a:cxn>
                <a:cxn ang="0">
                  <a:pos x="0" y="13"/>
                </a:cxn>
                <a:cxn ang="0">
                  <a:pos x="6" y="10"/>
                </a:cxn>
                <a:cxn ang="0">
                  <a:pos x="21" y="4"/>
                </a:cxn>
                <a:cxn ang="0">
                  <a:pos x="33" y="0"/>
                </a:cxn>
                <a:cxn ang="0">
                  <a:pos x="48" y="0"/>
                </a:cxn>
                <a:cxn ang="0">
                  <a:pos x="61" y="0"/>
                </a:cxn>
                <a:cxn ang="0">
                  <a:pos x="73" y="4"/>
                </a:cxn>
                <a:cxn ang="0">
                  <a:pos x="88" y="10"/>
                </a:cxn>
                <a:cxn ang="0">
                  <a:pos x="96" y="13"/>
                </a:cxn>
                <a:cxn ang="0">
                  <a:pos x="103" y="19"/>
                </a:cxn>
                <a:cxn ang="0">
                  <a:pos x="118" y="31"/>
                </a:cxn>
                <a:cxn ang="0">
                  <a:pos x="130" y="43"/>
                </a:cxn>
                <a:cxn ang="0">
                  <a:pos x="139" y="56"/>
                </a:cxn>
                <a:cxn ang="0">
                  <a:pos x="148" y="69"/>
                </a:cxn>
                <a:cxn ang="0">
                  <a:pos x="157" y="74"/>
                </a:cxn>
                <a:cxn ang="0">
                  <a:pos x="166" y="84"/>
                </a:cxn>
                <a:cxn ang="0">
                  <a:pos x="175" y="87"/>
                </a:cxn>
                <a:cxn ang="0">
                  <a:pos x="184" y="90"/>
                </a:cxn>
                <a:cxn ang="0">
                  <a:pos x="194" y="90"/>
                </a:cxn>
                <a:cxn ang="0">
                  <a:pos x="202" y="90"/>
                </a:cxn>
                <a:cxn ang="0">
                  <a:pos x="209" y="87"/>
                </a:cxn>
                <a:cxn ang="0">
                  <a:pos x="220" y="81"/>
                </a:cxn>
                <a:cxn ang="0">
                  <a:pos x="227" y="112"/>
                </a:cxn>
              </a:cxnLst>
              <a:rect l="0" t="0" r="r" b="b"/>
              <a:pathLst>
                <a:path w="228" h="116">
                  <a:moveTo>
                    <a:pt x="227" y="112"/>
                  </a:moveTo>
                  <a:lnTo>
                    <a:pt x="220" y="115"/>
                  </a:lnTo>
                  <a:lnTo>
                    <a:pt x="209" y="115"/>
                  </a:lnTo>
                  <a:lnTo>
                    <a:pt x="200" y="115"/>
                  </a:lnTo>
                  <a:lnTo>
                    <a:pt x="187" y="112"/>
                  </a:lnTo>
                  <a:lnTo>
                    <a:pt x="179" y="108"/>
                  </a:lnTo>
                  <a:lnTo>
                    <a:pt x="169" y="105"/>
                  </a:lnTo>
                  <a:lnTo>
                    <a:pt x="164" y="100"/>
                  </a:lnTo>
                  <a:lnTo>
                    <a:pt x="157" y="90"/>
                  </a:lnTo>
                  <a:lnTo>
                    <a:pt x="151" y="84"/>
                  </a:lnTo>
                  <a:lnTo>
                    <a:pt x="148" y="77"/>
                  </a:lnTo>
                  <a:lnTo>
                    <a:pt x="145" y="72"/>
                  </a:lnTo>
                  <a:lnTo>
                    <a:pt x="133" y="56"/>
                  </a:lnTo>
                  <a:lnTo>
                    <a:pt x="118" y="41"/>
                  </a:lnTo>
                  <a:lnTo>
                    <a:pt x="112" y="35"/>
                  </a:lnTo>
                  <a:lnTo>
                    <a:pt x="96" y="31"/>
                  </a:lnTo>
                  <a:lnTo>
                    <a:pt x="84" y="25"/>
                  </a:lnTo>
                  <a:lnTo>
                    <a:pt x="73" y="22"/>
                  </a:lnTo>
                  <a:lnTo>
                    <a:pt x="63" y="19"/>
                  </a:lnTo>
                  <a:lnTo>
                    <a:pt x="51" y="22"/>
                  </a:lnTo>
                  <a:lnTo>
                    <a:pt x="36" y="25"/>
                  </a:lnTo>
                  <a:lnTo>
                    <a:pt x="21" y="31"/>
                  </a:lnTo>
                  <a:lnTo>
                    <a:pt x="15" y="38"/>
                  </a:lnTo>
                  <a:lnTo>
                    <a:pt x="9" y="43"/>
                  </a:lnTo>
                  <a:lnTo>
                    <a:pt x="0" y="13"/>
                  </a:lnTo>
                  <a:lnTo>
                    <a:pt x="6" y="10"/>
                  </a:lnTo>
                  <a:lnTo>
                    <a:pt x="21" y="4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73" y="4"/>
                  </a:lnTo>
                  <a:lnTo>
                    <a:pt x="88" y="10"/>
                  </a:lnTo>
                  <a:lnTo>
                    <a:pt x="96" y="13"/>
                  </a:lnTo>
                  <a:lnTo>
                    <a:pt x="103" y="19"/>
                  </a:lnTo>
                  <a:lnTo>
                    <a:pt x="118" y="31"/>
                  </a:lnTo>
                  <a:lnTo>
                    <a:pt x="130" y="43"/>
                  </a:lnTo>
                  <a:lnTo>
                    <a:pt x="139" y="56"/>
                  </a:lnTo>
                  <a:lnTo>
                    <a:pt x="148" y="69"/>
                  </a:lnTo>
                  <a:lnTo>
                    <a:pt x="157" y="74"/>
                  </a:lnTo>
                  <a:lnTo>
                    <a:pt x="166" y="84"/>
                  </a:lnTo>
                  <a:lnTo>
                    <a:pt x="175" y="87"/>
                  </a:lnTo>
                  <a:lnTo>
                    <a:pt x="184" y="90"/>
                  </a:lnTo>
                  <a:lnTo>
                    <a:pt x="194" y="90"/>
                  </a:lnTo>
                  <a:lnTo>
                    <a:pt x="202" y="90"/>
                  </a:lnTo>
                  <a:lnTo>
                    <a:pt x="209" y="87"/>
                  </a:lnTo>
                  <a:lnTo>
                    <a:pt x="220" y="81"/>
                  </a:lnTo>
                  <a:lnTo>
                    <a:pt x="227" y="112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ltGray">
            <a:xfrm>
              <a:off x="5489" y="3411"/>
              <a:ext cx="228" cy="116"/>
            </a:xfrm>
            <a:custGeom>
              <a:avLst/>
              <a:gdLst/>
              <a:ahLst/>
              <a:cxnLst>
                <a:cxn ang="0">
                  <a:pos x="227" y="3"/>
                </a:cxn>
                <a:cxn ang="0">
                  <a:pos x="220" y="3"/>
                </a:cxn>
                <a:cxn ang="0">
                  <a:pos x="209" y="0"/>
                </a:cxn>
                <a:cxn ang="0">
                  <a:pos x="200" y="0"/>
                </a:cxn>
                <a:cxn ang="0">
                  <a:pos x="190" y="3"/>
                </a:cxn>
                <a:cxn ang="0">
                  <a:pos x="179" y="6"/>
                </a:cxn>
                <a:cxn ang="0">
                  <a:pos x="169" y="9"/>
                </a:cxn>
                <a:cxn ang="0">
                  <a:pos x="164" y="16"/>
                </a:cxn>
                <a:cxn ang="0">
                  <a:pos x="157" y="24"/>
                </a:cxn>
                <a:cxn ang="0">
                  <a:pos x="151" y="34"/>
                </a:cxn>
                <a:cxn ang="0">
                  <a:pos x="148" y="40"/>
                </a:cxn>
                <a:cxn ang="0">
                  <a:pos x="145" y="47"/>
                </a:cxn>
                <a:cxn ang="0">
                  <a:pos x="133" y="58"/>
                </a:cxn>
                <a:cxn ang="0">
                  <a:pos x="118" y="74"/>
                </a:cxn>
                <a:cxn ang="0">
                  <a:pos x="112" y="78"/>
                </a:cxn>
                <a:cxn ang="0">
                  <a:pos x="96" y="87"/>
                </a:cxn>
                <a:cxn ang="0">
                  <a:pos x="84" y="90"/>
                </a:cxn>
                <a:cxn ang="0">
                  <a:pos x="73" y="94"/>
                </a:cxn>
                <a:cxn ang="0">
                  <a:pos x="63" y="96"/>
                </a:cxn>
                <a:cxn ang="0">
                  <a:pos x="51" y="94"/>
                </a:cxn>
                <a:cxn ang="0">
                  <a:pos x="36" y="90"/>
                </a:cxn>
                <a:cxn ang="0">
                  <a:pos x="21" y="84"/>
                </a:cxn>
                <a:cxn ang="0">
                  <a:pos x="15" y="78"/>
                </a:cxn>
                <a:cxn ang="0">
                  <a:pos x="9" y="71"/>
                </a:cxn>
                <a:cxn ang="0">
                  <a:pos x="0" y="102"/>
                </a:cxn>
                <a:cxn ang="0">
                  <a:pos x="6" y="109"/>
                </a:cxn>
                <a:cxn ang="0">
                  <a:pos x="18" y="112"/>
                </a:cxn>
                <a:cxn ang="0">
                  <a:pos x="33" y="115"/>
                </a:cxn>
                <a:cxn ang="0">
                  <a:pos x="48" y="115"/>
                </a:cxn>
                <a:cxn ang="0">
                  <a:pos x="61" y="115"/>
                </a:cxn>
                <a:cxn ang="0">
                  <a:pos x="73" y="112"/>
                </a:cxn>
                <a:cxn ang="0">
                  <a:pos x="88" y="109"/>
                </a:cxn>
                <a:cxn ang="0">
                  <a:pos x="96" y="102"/>
                </a:cxn>
                <a:cxn ang="0">
                  <a:pos x="103" y="96"/>
                </a:cxn>
                <a:cxn ang="0">
                  <a:pos x="118" y="84"/>
                </a:cxn>
                <a:cxn ang="0">
                  <a:pos x="130" y="71"/>
                </a:cxn>
                <a:cxn ang="0">
                  <a:pos x="139" y="58"/>
                </a:cxn>
                <a:cxn ang="0">
                  <a:pos x="148" y="47"/>
                </a:cxn>
                <a:cxn ang="0">
                  <a:pos x="157" y="40"/>
                </a:cxn>
                <a:cxn ang="0">
                  <a:pos x="166" y="34"/>
                </a:cxn>
                <a:cxn ang="0">
                  <a:pos x="175" y="27"/>
                </a:cxn>
                <a:cxn ang="0">
                  <a:pos x="184" y="24"/>
                </a:cxn>
                <a:cxn ang="0">
                  <a:pos x="194" y="24"/>
                </a:cxn>
                <a:cxn ang="0">
                  <a:pos x="202" y="24"/>
                </a:cxn>
                <a:cxn ang="0">
                  <a:pos x="209" y="27"/>
                </a:cxn>
                <a:cxn ang="0">
                  <a:pos x="220" y="34"/>
                </a:cxn>
                <a:cxn ang="0">
                  <a:pos x="227" y="3"/>
                </a:cxn>
              </a:cxnLst>
              <a:rect l="0" t="0" r="r" b="b"/>
              <a:pathLst>
                <a:path w="228" h="116">
                  <a:moveTo>
                    <a:pt x="227" y="3"/>
                  </a:moveTo>
                  <a:lnTo>
                    <a:pt x="220" y="3"/>
                  </a:lnTo>
                  <a:lnTo>
                    <a:pt x="209" y="0"/>
                  </a:lnTo>
                  <a:lnTo>
                    <a:pt x="200" y="0"/>
                  </a:lnTo>
                  <a:lnTo>
                    <a:pt x="190" y="3"/>
                  </a:lnTo>
                  <a:lnTo>
                    <a:pt x="179" y="6"/>
                  </a:lnTo>
                  <a:lnTo>
                    <a:pt x="169" y="9"/>
                  </a:lnTo>
                  <a:lnTo>
                    <a:pt x="164" y="16"/>
                  </a:lnTo>
                  <a:lnTo>
                    <a:pt x="157" y="24"/>
                  </a:lnTo>
                  <a:lnTo>
                    <a:pt x="151" y="34"/>
                  </a:lnTo>
                  <a:lnTo>
                    <a:pt x="148" y="40"/>
                  </a:lnTo>
                  <a:lnTo>
                    <a:pt x="145" y="47"/>
                  </a:lnTo>
                  <a:lnTo>
                    <a:pt x="133" y="58"/>
                  </a:lnTo>
                  <a:lnTo>
                    <a:pt x="118" y="74"/>
                  </a:lnTo>
                  <a:lnTo>
                    <a:pt x="112" y="78"/>
                  </a:lnTo>
                  <a:lnTo>
                    <a:pt x="96" y="87"/>
                  </a:lnTo>
                  <a:lnTo>
                    <a:pt x="84" y="90"/>
                  </a:lnTo>
                  <a:lnTo>
                    <a:pt x="73" y="94"/>
                  </a:lnTo>
                  <a:lnTo>
                    <a:pt x="63" y="96"/>
                  </a:lnTo>
                  <a:lnTo>
                    <a:pt x="51" y="94"/>
                  </a:lnTo>
                  <a:lnTo>
                    <a:pt x="36" y="90"/>
                  </a:lnTo>
                  <a:lnTo>
                    <a:pt x="21" y="84"/>
                  </a:lnTo>
                  <a:lnTo>
                    <a:pt x="15" y="78"/>
                  </a:lnTo>
                  <a:lnTo>
                    <a:pt x="9" y="71"/>
                  </a:lnTo>
                  <a:lnTo>
                    <a:pt x="0" y="102"/>
                  </a:lnTo>
                  <a:lnTo>
                    <a:pt x="6" y="109"/>
                  </a:lnTo>
                  <a:lnTo>
                    <a:pt x="18" y="112"/>
                  </a:lnTo>
                  <a:lnTo>
                    <a:pt x="33" y="115"/>
                  </a:lnTo>
                  <a:lnTo>
                    <a:pt x="48" y="115"/>
                  </a:lnTo>
                  <a:lnTo>
                    <a:pt x="61" y="115"/>
                  </a:lnTo>
                  <a:lnTo>
                    <a:pt x="73" y="112"/>
                  </a:lnTo>
                  <a:lnTo>
                    <a:pt x="88" y="109"/>
                  </a:lnTo>
                  <a:lnTo>
                    <a:pt x="96" y="102"/>
                  </a:lnTo>
                  <a:lnTo>
                    <a:pt x="103" y="96"/>
                  </a:lnTo>
                  <a:lnTo>
                    <a:pt x="118" y="84"/>
                  </a:lnTo>
                  <a:lnTo>
                    <a:pt x="130" y="71"/>
                  </a:lnTo>
                  <a:lnTo>
                    <a:pt x="139" y="58"/>
                  </a:lnTo>
                  <a:lnTo>
                    <a:pt x="148" y="47"/>
                  </a:lnTo>
                  <a:lnTo>
                    <a:pt x="157" y="40"/>
                  </a:lnTo>
                  <a:lnTo>
                    <a:pt x="166" y="34"/>
                  </a:lnTo>
                  <a:lnTo>
                    <a:pt x="175" y="27"/>
                  </a:lnTo>
                  <a:lnTo>
                    <a:pt x="184" y="24"/>
                  </a:lnTo>
                  <a:lnTo>
                    <a:pt x="194" y="24"/>
                  </a:lnTo>
                  <a:lnTo>
                    <a:pt x="202" y="24"/>
                  </a:lnTo>
                  <a:lnTo>
                    <a:pt x="209" y="27"/>
                  </a:lnTo>
                  <a:lnTo>
                    <a:pt x="220" y="34"/>
                  </a:lnTo>
                  <a:lnTo>
                    <a:pt x="227" y="3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ltGray">
            <a:xfrm>
              <a:off x="5442" y="2855"/>
              <a:ext cx="66" cy="61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39"/>
                </a:cxn>
                <a:cxn ang="0">
                  <a:pos x="41" y="60"/>
                </a:cxn>
                <a:cxn ang="0">
                  <a:pos x="65" y="20"/>
                </a:cxn>
                <a:cxn ang="0">
                  <a:pos x="21" y="0"/>
                </a:cxn>
              </a:cxnLst>
              <a:rect l="0" t="0" r="r" b="b"/>
              <a:pathLst>
                <a:path w="66" h="61">
                  <a:moveTo>
                    <a:pt x="21" y="0"/>
                  </a:moveTo>
                  <a:lnTo>
                    <a:pt x="0" y="39"/>
                  </a:lnTo>
                  <a:lnTo>
                    <a:pt x="41" y="60"/>
                  </a:lnTo>
                  <a:lnTo>
                    <a:pt x="65" y="20"/>
                  </a:lnTo>
                  <a:lnTo>
                    <a:pt x="21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ltGray">
            <a:xfrm>
              <a:off x="3764" y="4046"/>
              <a:ext cx="61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44"/>
                </a:cxn>
                <a:cxn ang="0">
                  <a:pos x="40" y="64"/>
                </a:cxn>
                <a:cxn ang="0">
                  <a:pos x="60" y="20"/>
                </a:cxn>
                <a:cxn ang="0">
                  <a:pos x="20" y="0"/>
                </a:cxn>
              </a:cxnLst>
              <a:rect l="0" t="0" r="r" b="b"/>
              <a:pathLst>
                <a:path w="61" h="65">
                  <a:moveTo>
                    <a:pt x="20" y="0"/>
                  </a:moveTo>
                  <a:lnTo>
                    <a:pt x="0" y="44"/>
                  </a:lnTo>
                  <a:lnTo>
                    <a:pt x="40" y="64"/>
                  </a:lnTo>
                  <a:lnTo>
                    <a:pt x="60" y="20"/>
                  </a:lnTo>
                  <a:lnTo>
                    <a:pt x="2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ltGray">
            <a:xfrm>
              <a:off x="500" y="541"/>
              <a:ext cx="57" cy="65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44"/>
                </a:cxn>
                <a:cxn ang="0">
                  <a:pos x="38" y="64"/>
                </a:cxn>
                <a:cxn ang="0">
                  <a:pos x="56" y="23"/>
                </a:cxn>
                <a:cxn ang="0">
                  <a:pos x="18" y="0"/>
                </a:cxn>
              </a:cxnLst>
              <a:rect l="0" t="0" r="r" b="b"/>
              <a:pathLst>
                <a:path w="57" h="65">
                  <a:moveTo>
                    <a:pt x="18" y="0"/>
                  </a:moveTo>
                  <a:lnTo>
                    <a:pt x="0" y="44"/>
                  </a:lnTo>
                  <a:lnTo>
                    <a:pt x="38" y="64"/>
                  </a:lnTo>
                  <a:lnTo>
                    <a:pt x="56" y="23"/>
                  </a:lnTo>
                  <a:lnTo>
                    <a:pt x="18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18"/>
            <p:cNvSpPr>
              <a:spLocks/>
            </p:cNvSpPr>
            <p:nvPr/>
          </p:nvSpPr>
          <p:spPr bwMode="ltGray">
            <a:xfrm>
              <a:off x="2644" y="186"/>
              <a:ext cx="57" cy="102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101"/>
                </a:cxn>
                <a:cxn ang="0">
                  <a:pos x="56" y="49"/>
                </a:cxn>
                <a:cxn ang="0">
                  <a:pos x="16" y="0"/>
                </a:cxn>
              </a:cxnLst>
              <a:rect l="0" t="0" r="r" b="b"/>
              <a:pathLst>
                <a:path w="57" h="102">
                  <a:moveTo>
                    <a:pt x="16" y="0"/>
                  </a:moveTo>
                  <a:lnTo>
                    <a:pt x="0" y="101"/>
                  </a:lnTo>
                  <a:lnTo>
                    <a:pt x="56" y="49"/>
                  </a:lnTo>
                  <a:lnTo>
                    <a:pt x="16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ltGray">
            <a:xfrm>
              <a:off x="5673" y="2034"/>
              <a:ext cx="58" cy="102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101"/>
                </a:cxn>
                <a:cxn ang="0">
                  <a:pos x="57" y="49"/>
                </a:cxn>
                <a:cxn ang="0">
                  <a:pos x="16" y="0"/>
                </a:cxn>
              </a:cxnLst>
              <a:rect l="0" t="0" r="r" b="b"/>
              <a:pathLst>
                <a:path w="58" h="102">
                  <a:moveTo>
                    <a:pt x="16" y="0"/>
                  </a:moveTo>
                  <a:lnTo>
                    <a:pt x="0" y="101"/>
                  </a:lnTo>
                  <a:lnTo>
                    <a:pt x="57" y="49"/>
                  </a:lnTo>
                  <a:lnTo>
                    <a:pt x="16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ltGray">
            <a:xfrm>
              <a:off x="3478" y="3974"/>
              <a:ext cx="59" cy="10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103"/>
                </a:cxn>
                <a:cxn ang="0">
                  <a:pos x="58" y="50"/>
                </a:cxn>
                <a:cxn ang="0">
                  <a:pos x="16" y="0"/>
                </a:cxn>
              </a:cxnLst>
              <a:rect l="0" t="0" r="r" b="b"/>
              <a:pathLst>
                <a:path w="59" h="104">
                  <a:moveTo>
                    <a:pt x="16" y="0"/>
                  </a:moveTo>
                  <a:lnTo>
                    <a:pt x="0" y="103"/>
                  </a:lnTo>
                  <a:lnTo>
                    <a:pt x="58" y="50"/>
                  </a:lnTo>
                  <a:lnTo>
                    <a:pt x="16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ltGray">
            <a:xfrm>
              <a:off x="426" y="4149"/>
              <a:ext cx="56" cy="10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101"/>
                </a:cxn>
                <a:cxn ang="0">
                  <a:pos x="55" y="49"/>
                </a:cxn>
                <a:cxn ang="0">
                  <a:pos x="14" y="0"/>
                </a:cxn>
              </a:cxnLst>
              <a:rect l="0" t="0" r="r" b="b"/>
              <a:pathLst>
                <a:path w="56" h="102">
                  <a:moveTo>
                    <a:pt x="14" y="0"/>
                  </a:moveTo>
                  <a:lnTo>
                    <a:pt x="0" y="101"/>
                  </a:lnTo>
                  <a:lnTo>
                    <a:pt x="55" y="49"/>
                  </a:lnTo>
                  <a:lnTo>
                    <a:pt x="14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22"/>
            <p:cNvSpPr>
              <a:spLocks/>
            </p:cNvSpPr>
            <p:nvPr/>
          </p:nvSpPr>
          <p:spPr bwMode="ltGray">
            <a:xfrm>
              <a:off x="1604" y="4043"/>
              <a:ext cx="57" cy="102"/>
            </a:xfrm>
            <a:custGeom>
              <a:avLst/>
              <a:gdLst/>
              <a:ahLst/>
              <a:cxnLst>
                <a:cxn ang="0">
                  <a:pos x="16" y="101"/>
                </a:cxn>
                <a:cxn ang="0">
                  <a:pos x="0" y="0"/>
                </a:cxn>
                <a:cxn ang="0">
                  <a:pos x="56" y="51"/>
                </a:cxn>
                <a:cxn ang="0">
                  <a:pos x="16" y="101"/>
                </a:cxn>
              </a:cxnLst>
              <a:rect l="0" t="0" r="r" b="b"/>
              <a:pathLst>
                <a:path w="57" h="102">
                  <a:moveTo>
                    <a:pt x="16" y="101"/>
                  </a:moveTo>
                  <a:lnTo>
                    <a:pt x="0" y="0"/>
                  </a:lnTo>
                  <a:lnTo>
                    <a:pt x="56" y="51"/>
                  </a:lnTo>
                  <a:lnTo>
                    <a:pt x="16" y="10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3"/>
            <p:cNvSpPr>
              <a:spLocks/>
            </p:cNvSpPr>
            <p:nvPr/>
          </p:nvSpPr>
          <p:spPr bwMode="ltGray">
            <a:xfrm>
              <a:off x="5453" y="1573"/>
              <a:ext cx="46" cy="88"/>
            </a:xfrm>
            <a:custGeom>
              <a:avLst/>
              <a:gdLst/>
              <a:ahLst/>
              <a:cxnLst>
                <a:cxn ang="0">
                  <a:pos x="27" y="87"/>
                </a:cxn>
                <a:cxn ang="0">
                  <a:pos x="45" y="46"/>
                </a:cxn>
                <a:cxn ang="0">
                  <a:pos x="18" y="0"/>
                </a:cxn>
                <a:cxn ang="0">
                  <a:pos x="0" y="49"/>
                </a:cxn>
                <a:cxn ang="0">
                  <a:pos x="27" y="87"/>
                </a:cxn>
              </a:cxnLst>
              <a:rect l="0" t="0" r="r" b="b"/>
              <a:pathLst>
                <a:path w="46" h="88">
                  <a:moveTo>
                    <a:pt x="27" y="87"/>
                  </a:moveTo>
                  <a:lnTo>
                    <a:pt x="45" y="46"/>
                  </a:lnTo>
                  <a:lnTo>
                    <a:pt x="18" y="0"/>
                  </a:lnTo>
                  <a:lnTo>
                    <a:pt x="0" y="49"/>
                  </a:lnTo>
                  <a:lnTo>
                    <a:pt x="27" y="87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4"/>
            <p:cNvSpPr>
              <a:spLocks/>
            </p:cNvSpPr>
            <p:nvPr/>
          </p:nvSpPr>
          <p:spPr bwMode="ltGray">
            <a:xfrm>
              <a:off x="5571" y="3729"/>
              <a:ext cx="47" cy="85"/>
            </a:xfrm>
            <a:custGeom>
              <a:avLst/>
              <a:gdLst/>
              <a:ahLst/>
              <a:cxnLst>
                <a:cxn ang="0">
                  <a:pos x="19" y="84"/>
                </a:cxn>
                <a:cxn ang="0">
                  <a:pos x="0" y="45"/>
                </a:cxn>
                <a:cxn ang="0">
                  <a:pos x="27" y="0"/>
                </a:cxn>
                <a:cxn ang="0">
                  <a:pos x="46" y="45"/>
                </a:cxn>
                <a:cxn ang="0">
                  <a:pos x="19" y="84"/>
                </a:cxn>
              </a:cxnLst>
              <a:rect l="0" t="0" r="r" b="b"/>
              <a:pathLst>
                <a:path w="47" h="85">
                  <a:moveTo>
                    <a:pt x="19" y="84"/>
                  </a:moveTo>
                  <a:lnTo>
                    <a:pt x="0" y="45"/>
                  </a:lnTo>
                  <a:lnTo>
                    <a:pt x="27" y="0"/>
                  </a:lnTo>
                  <a:lnTo>
                    <a:pt x="46" y="45"/>
                  </a:lnTo>
                  <a:lnTo>
                    <a:pt x="19" y="84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25"/>
            <p:cNvSpPr>
              <a:spLocks/>
            </p:cNvSpPr>
            <p:nvPr/>
          </p:nvSpPr>
          <p:spPr bwMode="ltGray">
            <a:xfrm>
              <a:off x="5394" y="746"/>
              <a:ext cx="45" cy="86"/>
            </a:xfrm>
            <a:custGeom>
              <a:avLst/>
              <a:gdLst/>
              <a:ahLst/>
              <a:cxnLst>
                <a:cxn ang="0">
                  <a:pos x="18" y="85"/>
                </a:cxn>
                <a:cxn ang="0">
                  <a:pos x="0" y="45"/>
                </a:cxn>
                <a:cxn ang="0">
                  <a:pos x="26" y="0"/>
                </a:cxn>
                <a:cxn ang="0">
                  <a:pos x="44" y="49"/>
                </a:cxn>
                <a:cxn ang="0">
                  <a:pos x="18" y="85"/>
                </a:cxn>
              </a:cxnLst>
              <a:rect l="0" t="0" r="r" b="b"/>
              <a:pathLst>
                <a:path w="45" h="86">
                  <a:moveTo>
                    <a:pt x="18" y="85"/>
                  </a:moveTo>
                  <a:lnTo>
                    <a:pt x="0" y="45"/>
                  </a:lnTo>
                  <a:lnTo>
                    <a:pt x="26" y="0"/>
                  </a:lnTo>
                  <a:lnTo>
                    <a:pt x="44" y="49"/>
                  </a:lnTo>
                  <a:lnTo>
                    <a:pt x="18" y="85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ltGray">
            <a:xfrm>
              <a:off x="5394" y="746"/>
              <a:ext cx="45" cy="86"/>
            </a:xfrm>
            <a:custGeom>
              <a:avLst/>
              <a:gdLst/>
              <a:ahLst/>
              <a:cxnLst>
                <a:cxn ang="0">
                  <a:pos x="18" y="85"/>
                </a:cxn>
                <a:cxn ang="0">
                  <a:pos x="0" y="45"/>
                </a:cxn>
                <a:cxn ang="0">
                  <a:pos x="26" y="0"/>
                </a:cxn>
                <a:cxn ang="0">
                  <a:pos x="44" y="49"/>
                </a:cxn>
                <a:cxn ang="0">
                  <a:pos x="18" y="85"/>
                </a:cxn>
              </a:cxnLst>
              <a:rect l="0" t="0" r="r" b="b"/>
              <a:pathLst>
                <a:path w="45" h="86">
                  <a:moveTo>
                    <a:pt x="18" y="85"/>
                  </a:moveTo>
                  <a:lnTo>
                    <a:pt x="0" y="45"/>
                  </a:lnTo>
                  <a:lnTo>
                    <a:pt x="26" y="0"/>
                  </a:lnTo>
                  <a:lnTo>
                    <a:pt x="44" y="49"/>
                  </a:lnTo>
                  <a:lnTo>
                    <a:pt x="18" y="85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27"/>
            <p:cNvSpPr>
              <a:spLocks/>
            </p:cNvSpPr>
            <p:nvPr/>
          </p:nvSpPr>
          <p:spPr bwMode="ltGray">
            <a:xfrm>
              <a:off x="4854" y="237"/>
              <a:ext cx="159" cy="72"/>
            </a:xfrm>
            <a:custGeom>
              <a:avLst/>
              <a:gdLst/>
              <a:ahLst/>
              <a:cxnLst>
                <a:cxn ang="0">
                  <a:pos x="152" y="27"/>
                </a:cxn>
                <a:cxn ang="0">
                  <a:pos x="143" y="24"/>
                </a:cxn>
                <a:cxn ang="0">
                  <a:pos x="130" y="24"/>
                </a:cxn>
                <a:cxn ang="0">
                  <a:pos x="122" y="27"/>
                </a:cxn>
                <a:cxn ang="0">
                  <a:pos x="115" y="36"/>
                </a:cxn>
                <a:cxn ang="0">
                  <a:pos x="109" y="44"/>
                </a:cxn>
                <a:cxn ang="0">
                  <a:pos x="97" y="59"/>
                </a:cxn>
                <a:cxn ang="0">
                  <a:pos x="89" y="68"/>
                </a:cxn>
                <a:cxn ang="0">
                  <a:pos x="73" y="71"/>
                </a:cxn>
                <a:cxn ang="0">
                  <a:pos x="61" y="68"/>
                </a:cxn>
                <a:cxn ang="0">
                  <a:pos x="51" y="62"/>
                </a:cxn>
                <a:cxn ang="0">
                  <a:pos x="39" y="56"/>
                </a:cxn>
                <a:cxn ang="0">
                  <a:pos x="28" y="53"/>
                </a:cxn>
                <a:cxn ang="0">
                  <a:pos x="15" y="53"/>
                </a:cxn>
                <a:cxn ang="0">
                  <a:pos x="6" y="56"/>
                </a:cxn>
                <a:cxn ang="0">
                  <a:pos x="3" y="51"/>
                </a:cxn>
                <a:cxn ang="0">
                  <a:pos x="9" y="47"/>
                </a:cxn>
                <a:cxn ang="0">
                  <a:pos x="21" y="44"/>
                </a:cxn>
                <a:cxn ang="0">
                  <a:pos x="30" y="44"/>
                </a:cxn>
                <a:cxn ang="0">
                  <a:pos x="43" y="53"/>
                </a:cxn>
                <a:cxn ang="0">
                  <a:pos x="54" y="56"/>
                </a:cxn>
                <a:cxn ang="0">
                  <a:pos x="67" y="59"/>
                </a:cxn>
                <a:cxn ang="0">
                  <a:pos x="79" y="59"/>
                </a:cxn>
                <a:cxn ang="0">
                  <a:pos x="89" y="56"/>
                </a:cxn>
                <a:cxn ang="0">
                  <a:pos x="97" y="51"/>
                </a:cxn>
                <a:cxn ang="0">
                  <a:pos x="107" y="39"/>
                </a:cxn>
                <a:cxn ang="0">
                  <a:pos x="115" y="21"/>
                </a:cxn>
                <a:cxn ang="0">
                  <a:pos x="122" y="6"/>
                </a:cxn>
                <a:cxn ang="0">
                  <a:pos x="130" y="0"/>
                </a:cxn>
                <a:cxn ang="0">
                  <a:pos x="137" y="0"/>
                </a:cxn>
                <a:cxn ang="0">
                  <a:pos x="146" y="3"/>
                </a:cxn>
                <a:cxn ang="0">
                  <a:pos x="158" y="30"/>
                </a:cxn>
              </a:cxnLst>
              <a:rect l="0" t="0" r="r" b="b"/>
              <a:pathLst>
                <a:path w="159" h="72">
                  <a:moveTo>
                    <a:pt x="158" y="30"/>
                  </a:moveTo>
                  <a:lnTo>
                    <a:pt x="152" y="27"/>
                  </a:lnTo>
                  <a:lnTo>
                    <a:pt x="146" y="24"/>
                  </a:lnTo>
                  <a:lnTo>
                    <a:pt x="143" y="24"/>
                  </a:lnTo>
                  <a:lnTo>
                    <a:pt x="137" y="24"/>
                  </a:lnTo>
                  <a:lnTo>
                    <a:pt x="130" y="24"/>
                  </a:lnTo>
                  <a:lnTo>
                    <a:pt x="125" y="27"/>
                  </a:lnTo>
                  <a:lnTo>
                    <a:pt x="122" y="27"/>
                  </a:lnTo>
                  <a:lnTo>
                    <a:pt x="119" y="30"/>
                  </a:lnTo>
                  <a:lnTo>
                    <a:pt x="115" y="36"/>
                  </a:lnTo>
                  <a:lnTo>
                    <a:pt x="109" y="41"/>
                  </a:lnTo>
                  <a:lnTo>
                    <a:pt x="109" y="44"/>
                  </a:lnTo>
                  <a:lnTo>
                    <a:pt x="104" y="53"/>
                  </a:lnTo>
                  <a:lnTo>
                    <a:pt x="97" y="59"/>
                  </a:lnTo>
                  <a:lnTo>
                    <a:pt x="94" y="65"/>
                  </a:lnTo>
                  <a:lnTo>
                    <a:pt x="89" y="68"/>
                  </a:lnTo>
                  <a:lnTo>
                    <a:pt x="79" y="71"/>
                  </a:lnTo>
                  <a:lnTo>
                    <a:pt x="73" y="71"/>
                  </a:lnTo>
                  <a:lnTo>
                    <a:pt x="67" y="71"/>
                  </a:lnTo>
                  <a:lnTo>
                    <a:pt x="61" y="68"/>
                  </a:lnTo>
                  <a:lnTo>
                    <a:pt x="54" y="65"/>
                  </a:lnTo>
                  <a:lnTo>
                    <a:pt x="51" y="62"/>
                  </a:lnTo>
                  <a:lnTo>
                    <a:pt x="46" y="59"/>
                  </a:lnTo>
                  <a:lnTo>
                    <a:pt x="39" y="56"/>
                  </a:lnTo>
                  <a:lnTo>
                    <a:pt x="33" y="53"/>
                  </a:lnTo>
                  <a:lnTo>
                    <a:pt x="28" y="53"/>
                  </a:lnTo>
                  <a:lnTo>
                    <a:pt x="21" y="51"/>
                  </a:lnTo>
                  <a:lnTo>
                    <a:pt x="15" y="53"/>
                  </a:lnTo>
                  <a:lnTo>
                    <a:pt x="9" y="53"/>
                  </a:lnTo>
                  <a:lnTo>
                    <a:pt x="6" y="56"/>
                  </a:lnTo>
                  <a:lnTo>
                    <a:pt x="0" y="59"/>
                  </a:lnTo>
                  <a:lnTo>
                    <a:pt x="3" y="51"/>
                  </a:lnTo>
                  <a:lnTo>
                    <a:pt x="6" y="47"/>
                  </a:lnTo>
                  <a:lnTo>
                    <a:pt x="9" y="47"/>
                  </a:lnTo>
                  <a:lnTo>
                    <a:pt x="15" y="44"/>
                  </a:lnTo>
                  <a:lnTo>
                    <a:pt x="21" y="44"/>
                  </a:lnTo>
                  <a:lnTo>
                    <a:pt x="24" y="44"/>
                  </a:lnTo>
                  <a:lnTo>
                    <a:pt x="30" y="44"/>
                  </a:lnTo>
                  <a:lnTo>
                    <a:pt x="33" y="47"/>
                  </a:lnTo>
                  <a:lnTo>
                    <a:pt x="43" y="53"/>
                  </a:lnTo>
                  <a:lnTo>
                    <a:pt x="49" y="56"/>
                  </a:lnTo>
                  <a:lnTo>
                    <a:pt x="54" y="56"/>
                  </a:lnTo>
                  <a:lnTo>
                    <a:pt x="58" y="59"/>
                  </a:lnTo>
                  <a:lnTo>
                    <a:pt x="67" y="59"/>
                  </a:lnTo>
                  <a:lnTo>
                    <a:pt x="76" y="59"/>
                  </a:lnTo>
                  <a:lnTo>
                    <a:pt x="79" y="59"/>
                  </a:lnTo>
                  <a:lnTo>
                    <a:pt x="85" y="59"/>
                  </a:lnTo>
                  <a:lnTo>
                    <a:pt x="89" y="56"/>
                  </a:lnTo>
                  <a:lnTo>
                    <a:pt x="94" y="53"/>
                  </a:lnTo>
                  <a:lnTo>
                    <a:pt x="97" y="51"/>
                  </a:lnTo>
                  <a:lnTo>
                    <a:pt x="100" y="47"/>
                  </a:lnTo>
                  <a:lnTo>
                    <a:pt x="107" y="39"/>
                  </a:lnTo>
                  <a:lnTo>
                    <a:pt x="109" y="32"/>
                  </a:lnTo>
                  <a:lnTo>
                    <a:pt x="115" y="21"/>
                  </a:lnTo>
                  <a:lnTo>
                    <a:pt x="122" y="12"/>
                  </a:lnTo>
                  <a:lnTo>
                    <a:pt x="122" y="6"/>
                  </a:lnTo>
                  <a:lnTo>
                    <a:pt x="128" y="3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43" y="0"/>
                  </a:lnTo>
                  <a:lnTo>
                    <a:pt x="146" y="3"/>
                  </a:lnTo>
                  <a:lnTo>
                    <a:pt x="152" y="6"/>
                  </a:lnTo>
                  <a:lnTo>
                    <a:pt x="158" y="3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ltGray">
            <a:xfrm>
              <a:off x="5357" y="3223"/>
              <a:ext cx="154" cy="73"/>
            </a:xfrm>
            <a:custGeom>
              <a:avLst/>
              <a:gdLst/>
              <a:ahLst/>
              <a:cxnLst>
                <a:cxn ang="0">
                  <a:pos x="147" y="27"/>
                </a:cxn>
                <a:cxn ang="0">
                  <a:pos x="138" y="24"/>
                </a:cxn>
                <a:cxn ang="0">
                  <a:pos x="127" y="24"/>
                </a:cxn>
                <a:cxn ang="0">
                  <a:pos x="117" y="27"/>
                </a:cxn>
                <a:cxn ang="0">
                  <a:pos x="112" y="36"/>
                </a:cxn>
                <a:cxn ang="0">
                  <a:pos x="105" y="48"/>
                </a:cxn>
                <a:cxn ang="0">
                  <a:pos x="97" y="60"/>
                </a:cxn>
                <a:cxn ang="0">
                  <a:pos x="84" y="69"/>
                </a:cxn>
                <a:cxn ang="0">
                  <a:pos x="69" y="72"/>
                </a:cxn>
                <a:cxn ang="0">
                  <a:pos x="57" y="69"/>
                </a:cxn>
                <a:cxn ang="0">
                  <a:pos x="49" y="63"/>
                </a:cxn>
                <a:cxn ang="0">
                  <a:pos x="37" y="57"/>
                </a:cxn>
                <a:cxn ang="0">
                  <a:pos x="24" y="54"/>
                </a:cxn>
                <a:cxn ang="0">
                  <a:pos x="12" y="54"/>
                </a:cxn>
                <a:cxn ang="0">
                  <a:pos x="4" y="57"/>
                </a:cxn>
                <a:cxn ang="0">
                  <a:pos x="0" y="54"/>
                </a:cxn>
                <a:cxn ang="0">
                  <a:pos x="7" y="48"/>
                </a:cxn>
                <a:cxn ang="0">
                  <a:pos x="19" y="45"/>
                </a:cxn>
                <a:cxn ang="0">
                  <a:pos x="27" y="48"/>
                </a:cxn>
                <a:cxn ang="0">
                  <a:pos x="39" y="54"/>
                </a:cxn>
                <a:cxn ang="0">
                  <a:pos x="52" y="60"/>
                </a:cxn>
                <a:cxn ang="0">
                  <a:pos x="64" y="60"/>
                </a:cxn>
                <a:cxn ang="0">
                  <a:pos x="75" y="60"/>
                </a:cxn>
                <a:cxn ang="0">
                  <a:pos x="84" y="57"/>
                </a:cxn>
                <a:cxn ang="0">
                  <a:pos x="93" y="51"/>
                </a:cxn>
                <a:cxn ang="0">
                  <a:pos x="102" y="39"/>
                </a:cxn>
                <a:cxn ang="0">
                  <a:pos x="112" y="22"/>
                </a:cxn>
                <a:cxn ang="0">
                  <a:pos x="120" y="7"/>
                </a:cxn>
                <a:cxn ang="0">
                  <a:pos x="127" y="0"/>
                </a:cxn>
                <a:cxn ang="0">
                  <a:pos x="135" y="0"/>
                </a:cxn>
                <a:cxn ang="0">
                  <a:pos x="145" y="3"/>
                </a:cxn>
                <a:cxn ang="0">
                  <a:pos x="153" y="30"/>
                </a:cxn>
              </a:cxnLst>
              <a:rect l="0" t="0" r="r" b="b"/>
              <a:pathLst>
                <a:path w="154" h="73">
                  <a:moveTo>
                    <a:pt x="153" y="30"/>
                  </a:moveTo>
                  <a:lnTo>
                    <a:pt x="147" y="27"/>
                  </a:lnTo>
                  <a:lnTo>
                    <a:pt x="142" y="24"/>
                  </a:lnTo>
                  <a:lnTo>
                    <a:pt x="138" y="24"/>
                  </a:lnTo>
                  <a:lnTo>
                    <a:pt x="132" y="24"/>
                  </a:lnTo>
                  <a:lnTo>
                    <a:pt x="127" y="24"/>
                  </a:lnTo>
                  <a:lnTo>
                    <a:pt x="123" y="27"/>
                  </a:lnTo>
                  <a:lnTo>
                    <a:pt x="117" y="27"/>
                  </a:lnTo>
                  <a:lnTo>
                    <a:pt x="115" y="30"/>
                  </a:lnTo>
                  <a:lnTo>
                    <a:pt x="112" y="36"/>
                  </a:lnTo>
                  <a:lnTo>
                    <a:pt x="105" y="42"/>
                  </a:lnTo>
                  <a:lnTo>
                    <a:pt x="105" y="48"/>
                  </a:lnTo>
                  <a:lnTo>
                    <a:pt x="99" y="54"/>
                  </a:lnTo>
                  <a:lnTo>
                    <a:pt x="97" y="60"/>
                  </a:lnTo>
                  <a:lnTo>
                    <a:pt x="90" y="66"/>
                  </a:lnTo>
                  <a:lnTo>
                    <a:pt x="84" y="69"/>
                  </a:lnTo>
                  <a:lnTo>
                    <a:pt x="75" y="72"/>
                  </a:lnTo>
                  <a:lnTo>
                    <a:pt x="69" y="72"/>
                  </a:lnTo>
                  <a:lnTo>
                    <a:pt x="64" y="72"/>
                  </a:lnTo>
                  <a:lnTo>
                    <a:pt x="57" y="69"/>
                  </a:lnTo>
                  <a:lnTo>
                    <a:pt x="52" y="66"/>
                  </a:lnTo>
                  <a:lnTo>
                    <a:pt x="49" y="63"/>
                  </a:lnTo>
                  <a:lnTo>
                    <a:pt x="42" y="60"/>
                  </a:lnTo>
                  <a:lnTo>
                    <a:pt x="37" y="57"/>
                  </a:lnTo>
                  <a:lnTo>
                    <a:pt x="30" y="54"/>
                  </a:lnTo>
                  <a:lnTo>
                    <a:pt x="24" y="54"/>
                  </a:lnTo>
                  <a:lnTo>
                    <a:pt x="19" y="51"/>
                  </a:lnTo>
                  <a:lnTo>
                    <a:pt x="12" y="54"/>
                  </a:lnTo>
                  <a:lnTo>
                    <a:pt x="7" y="54"/>
                  </a:lnTo>
                  <a:lnTo>
                    <a:pt x="4" y="57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4" y="51"/>
                  </a:lnTo>
                  <a:lnTo>
                    <a:pt x="7" y="48"/>
                  </a:lnTo>
                  <a:lnTo>
                    <a:pt x="12" y="45"/>
                  </a:lnTo>
                  <a:lnTo>
                    <a:pt x="19" y="45"/>
                  </a:lnTo>
                  <a:lnTo>
                    <a:pt x="22" y="45"/>
                  </a:lnTo>
                  <a:lnTo>
                    <a:pt x="27" y="48"/>
                  </a:lnTo>
                  <a:lnTo>
                    <a:pt x="30" y="48"/>
                  </a:lnTo>
                  <a:lnTo>
                    <a:pt x="39" y="54"/>
                  </a:lnTo>
                  <a:lnTo>
                    <a:pt x="49" y="57"/>
                  </a:lnTo>
                  <a:lnTo>
                    <a:pt x="52" y="60"/>
                  </a:lnTo>
                  <a:lnTo>
                    <a:pt x="57" y="60"/>
                  </a:lnTo>
                  <a:lnTo>
                    <a:pt x="64" y="60"/>
                  </a:lnTo>
                  <a:lnTo>
                    <a:pt x="72" y="60"/>
                  </a:lnTo>
                  <a:lnTo>
                    <a:pt x="75" y="60"/>
                  </a:lnTo>
                  <a:lnTo>
                    <a:pt x="82" y="60"/>
                  </a:lnTo>
                  <a:lnTo>
                    <a:pt x="84" y="57"/>
                  </a:lnTo>
                  <a:lnTo>
                    <a:pt x="90" y="54"/>
                  </a:lnTo>
                  <a:lnTo>
                    <a:pt x="93" y="51"/>
                  </a:lnTo>
                  <a:lnTo>
                    <a:pt x="97" y="48"/>
                  </a:lnTo>
                  <a:lnTo>
                    <a:pt x="102" y="39"/>
                  </a:lnTo>
                  <a:lnTo>
                    <a:pt x="108" y="33"/>
                  </a:lnTo>
                  <a:lnTo>
                    <a:pt x="112" y="22"/>
                  </a:lnTo>
                  <a:lnTo>
                    <a:pt x="117" y="12"/>
                  </a:lnTo>
                  <a:lnTo>
                    <a:pt x="120" y="7"/>
                  </a:lnTo>
                  <a:lnTo>
                    <a:pt x="123" y="3"/>
                  </a:lnTo>
                  <a:lnTo>
                    <a:pt x="127" y="0"/>
                  </a:lnTo>
                  <a:lnTo>
                    <a:pt x="132" y="0"/>
                  </a:lnTo>
                  <a:lnTo>
                    <a:pt x="135" y="0"/>
                  </a:lnTo>
                  <a:lnTo>
                    <a:pt x="138" y="0"/>
                  </a:lnTo>
                  <a:lnTo>
                    <a:pt x="145" y="3"/>
                  </a:lnTo>
                  <a:lnTo>
                    <a:pt x="147" y="7"/>
                  </a:lnTo>
                  <a:lnTo>
                    <a:pt x="153" y="3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ltGray">
            <a:xfrm>
              <a:off x="224" y="1995"/>
              <a:ext cx="157" cy="74"/>
            </a:xfrm>
            <a:custGeom>
              <a:avLst/>
              <a:gdLst/>
              <a:ahLst/>
              <a:cxnLst>
                <a:cxn ang="0">
                  <a:pos x="149" y="27"/>
                </a:cxn>
                <a:cxn ang="0">
                  <a:pos x="141" y="25"/>
                </a:cxn>
                <a:cxn ang="0">
                  <a:pos x="129" y="25"/>
                </a:cxn>
                <a:cxn ang="0">
                  <a:pos x="120" y="27"/>
                </a:cxn>
                <a:cxn ang="0">
                  <a:pos x="114" y="36"/>
                </a:cxn>
                <a:cxn ang="0">
                  <a:pos x="105" y="48"/>
                </a:cxn>
                <a:cxn ang="0">
                  <a:pos x="99" y="61"/>
                </a:cxn>
                <a:cxn ang="0">
                  <a:pos x="84" y="70"/>
                </a:cxn>
                <a:cxn ang="0">
                  <a:pos x="72" y="73"/>
                </a:cxn>
                <a:cxn ang="0">
                  <a:pos x="60" y="70"/>
                </a:cxn>
                <a:cxn ang="0">
                  <a:pos x="51" y="64"/>
                </a:cxn>
                <a:cxn ang="0">
                  <a:pos x="39" y="58"/>
                </a:cxn>
                <a:cxn ang="0">
                  <a:pos x="27" y="51"/>
                </a:cxn>
                <a:cxn ang="0">
                  <a:pos x="15" y="51"/>
                </a:cxn>
                <a:cxn ang="0">
                  <a:pos x="7" y="58"/>
                </a:cxn>
                <a:cxn ang="0">
                  <a:pos x="3" y="51"/>
                </a:cxn>
                <a:cxn ang="0">
                  <a:pos x="9" y="48"/>
                </a:cxn>
                <a:cxn ang="0">
                  <a:pos x="21" y="46"/>
                </a:cxn>
                <a:cxn ang="0">
                  <a:pos x="30" y="46"/>
                </a:cxn>
                <a:cxn ang="0">
                  <a:pos x="42" y="51"/>
                </a:cxn>
                <a:cxn ang="0">
                  <a:pos x="54" y="58"/>
                </a:cxn>
                <a:cxn ang="0">
                  <a:pos x="66" y="61"/>
                </a:cxn>
                <a:cxn ang="0">
                  <a:pos x="78" y="61"/>
                </a:cxn>
                <a:cxn ang="0">
                  <a:pos x="87" y="58"/>
                </a:cxn>
                <a:cxn ang="0">
                  <a:pos x="96" y="51"/>
                </a:cxn>
                <a:cxn ang="0">
                  <a:pos x="105" y="40"/>
                </a:cxn>
                <a:cxn ang="0">
                  <a:pos x="114" y="21"/>
                </a:cxn>
                <a:cxn ang="0">
                  <a:pos x="120" y="6"/>
                </a:cxn>
                <a:cxn ang="0">
                  <a:pos x="129" y="0"/>
                </a:cxn>
                <a:cxn ang="0">
                  <a:pos x="135" y="0"/>
                </a:cxn>
                <a:cxn ang="0">
                  <a:pos x="144" y="3"/>
                </a:cxn>
                <a:cxn ang="0">
                  <a:pos x="156" y="30"/>
                </a:cxn>
              </a:cxnLst>
              <a:rect l="0" t="0" r="r" b="b"/>
              <a:pathLst>
                <a:path w="157" h="74">
                  <a:moveTo>
                    <a:pt x="156" y="30"/>
                  </a:moveTo>
                  <a:lnTo>
                    <a:pt x="149" y="27"/>
                  </a:lnTo>
                  <a:lnTo>
                    <a:pt x="144" y="25"/>
                  </a:lnTo>
                  <a:lnTo>
                    <a:pt x="141" y="25"/>
                  </a:lnTo>
                  <a:lnTo>
                    <a:pt x="135" y="25"/>
                  </a:lnTo>
                  <a:lnTo>
                    <a:pt x="129" y="25"/>
                  </a:lnTo>
                  <a:lnTo>
                    <a:pt x="122" y="27"/>
                  </a:lnTo>
                  <a:lnTo>
                    <a:pt x="120" y="27"/>
                  </a:lnTo>
                  <a:lnTo>
                    <a:pt x="117" y="30"/>
                  </a:lnTo>
                  <a:lnTo>
                    <a:pt x="114" y="36"/>
                  </a:lnTo>
                  <a:lnTo>
                    <a:pt x="107" y="43"/>
                  </a:lnTo>
                  <a:lnTo>
                    <a:pt x="105" y="48"/>
                  </a:lnTo>
                  <a:lnTo>
                    <a:pt x="102" y="55"/>
                  </a:lnTo>
                  <a:lnTo>
                    <a:pt x="99" y="61"/>
                  </a:lnTo>
                  <a:lnTo>
                    <a:pt x="92" y="66"/>
                  </a:lnTo>
                  <a:lnTo>
                    <a:pt x="84" y="70"/>
                  </a:lnTo>
                  <a:lnTo>
                    <a:pt x="78" y="73"/>
                  </a:lnTo>
                  <a:lnTo>
                    <a:pt x="72" y="73"/>
                  </a:lnTo>
                  <a:lnTo>
                    <a:pt x="66" y="73"/>
                  </a:lnTo>
                  <a:lnTo>
                    <a:pt x="60" y="70"/>
                  </a:lnTo>
                  <a:lnTo>
                    <a:pt x="54" y="66"/>
                  </a:lnTo>
                  <a:lnTo>
                    <a:pt x="51" y="64"/>
                  </a:lnTo>
                  <a:lnTo>
                    <a:pt x="45" y="61"/>
                  </a:lnTo>
                  <a:lnTo>
                    <a:pt x="39" y="58"/>
                  </a:lnTo>
                  <a:lnTo>
                    <a:pt x="33" y="55"/>
                  </a:lnTo>
                  <a:lnTo>
                    <a:pt x="27" y="51"/>
                  </a:lnTo>
                  <a:lnTo>
                    <a:pt x="21" y="51"/>
                  </a:lnTo>
                  <a:lnTo>
                    <a:pt x="15" y="51"/>
                  </a:lnTo>
                  <a:lnTo>
                    <a:pt x="9" y="55"/>
                  </a:lnTo>
                  <a:lnTo>
                    <a:pt x="7" y="58"/>
                  </a:lnTo>
                  <a:lnTo>
                    <a:pt x="0" y="58"/>
                  </a:lnTo>
                  <a:lnTo>
                    <a:pt x="3" y="51"/>
                  </a:lnTo>
                  <a:lnTo>
                    <a:pt x="7" y="48"/>
                  </a:lnTo>
                  <a:lnTo>
                    <a:pt x="9" y="48"/>
                  </a:lnTo>
                  <a:lnTo>
                    <a:pt x="15" y="46"/>
                  </a:lnTo>
                  <a:lnTo>
                    <a:pt x="21" y="46"/>
                  </a:lnTo>
                  <a:lnTo>
                    <a:pt x="24" y="46"/>
                  </a:lnTo>
                  <a:lnTo>
                    <a:pt x="30" y="46"/>
                  </a:lnTo>
                  <a:lnTo>
                    <a:pt x="33" y="48"/>
                  </a:lnTo>
                  <a:lnTo>
                    <a:pt x="42" y="51"/>
                  </a:lnTo>
                  <a:lnTo>
                    <a:pt x="51" y="58"/>
                  </a:lnTo>
                  <a:lnTo>
                    <a:pt x="54" y="58"/>
                  </a:lnTo>
                  <a:lnTo>
                    <a:pt x="57" y="61"/>
                  </a:lnTo>
                  <a:lnTo>
                    <a:pt x="66" y="61"/>
                  </a:lnTo>
                  <a:lnTo>
                    <a:pt x="72" y="61"/>
                  </a:lnTo>
                  <a:lnTo>
                    <a:pt x="78" y="61"/>
                  </a:lnTo>
                  <a:lnTo>
                    <a:pt x="84" y="58"/>
                  </a:lnTo>
                  <a:lnTo>
                    <a:pt x="87" y="58"/>
                  </a:lnTo>
                  <a:lnTo>
                    <a:pt x="92" y="55"/>
                  </a:lnTo>
                  <a:lnTo>
                    <a:pt x="96" y="51"/>
                  </a:lnTo>
                  <a:lnTo>
                    <a:pt x="99" y="48"/>
                  </a:lnTo>
                  <a:lnTo>
                    <a:pt x="105" y="40"/>
                  </a:lnTo>
                  <a:lnTo>
                    <a:pt x="107" y="30"/>
                  </a:lnTo>
                  <a:lnTo>
                    <a:pt x="114" y="21"/>
                  </a:lnTo>
                  <a:lnTo>
                    <a:pt x="117" y="12"/>
                  </a:lnTo>
                  <a:lnTo>
                    <a:pt x="120" y="6"/>
                  </a:lnTo>
                  <a:lnTo>
                    <a:pt x="126" y="3"/>
                  </a:lnTo>
                  <a:lnTo>
                    <a:pt x="129" y="0"/>
                  </a:lnTo>
                  <a:lnTo>
                    <a:pt x="132" y="0"/>
                  </a:lnTo>
                  <a:lnTo>
                    <a:pt x="135" y="0"/>
                  </a:lnTo>
                  <a:lnTo>
                    <a:pt x="141" y="0"/>
                  </a:lnTo>
                  <a:lnTo>
                    <a:pt x="144" y="3"/>
                  </a:lnTo>
                  <a:lnTo>
                    <a:pt x="149" y="6"/>
                  </a:lnTo>
                  <a:lnTo>
                    <a:pt x="156" y="3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30"/>
            <p:cNvSpPr>
              <a:spLocks/>
            </p:cNvSpPr>
            <p:nvPr/>
          </p:nvSpPr>
          <p:spPr bwMode="ltGray">
            <a:xfrm>
              <a:off x="3594" y="91"/>
              <a:ext cx="158" cy="75"/>
            </a:xfrm>
            <a:custGeom>
              <a:avLst/>
              <a:gdLst/>
              <a:ahLst/>
              <a:cxnLst>
                <a:cxn ang="0">
                  <a:pos x="4" y="30"/>
                </a:cxn>
                <a:cxn ang="0">
                  <a:pos x="15" y="27"/>
                </a:cxn>
                <a:cxn ang="0">
                  <a:pos x="27" y="27"/>
                </a:cxn>
                <a:cxn ang="0">
                  <a:pos x="37" y="30"/>
                </a:cxn>
                <a:cxn ang="0">
                  <a:pos x="42" y="36"/>
                </a:cxn>
                <a:cxn ang="0">
                  <a:pos x="49" y="48"/>
                </a:cxn>
                <a:cxn ang="0">
                  <a:pos x="57" y="63"/>
                </a:cxn>
                <a:cxn ang="0">
                  <a:pos x="70" y="71"/>
                </a:cxn>
                <a:cxn ang="0">
                  <a:pos x="85" y="74"/>
                </a:cxn>
                <a:cxn ang="0">
                  <a:pos x="97" y="71"/>
                </a:cxn>
                <a:cxn ang="0">
                  <a:pos x="105" y="63"/>
                </a:cxn>
                <a:cxn ang="0">
                  <a:pos x="118" y="56"/>
                </a:cxn>
                <a:cxn ang="0">
                  <a:pos x="130" y="54"/>
                </a:cxn>
                <a:cxn ang="0">
                  <a:pos x="142" y="54"/>
                </a:cxn>
                <a:cxn ang="0">
                  <a:pos x="150" y="56"/>
                </a:cxn>
                <a:cxn ang="0">
                  <a:pos x="154" y="54"/>
                </a:cxn>
                <a:cxn ang="0">
                  <a:pos x="145" y="48"/>
                </a:cxn>
                <a:cxn ang="0">
                  <a:pos x="135" y="48"/>
                </a:cxn>
                <a:cxn ang="0">
                  <a:pos x="127" y="48"/>
                </a:cxn>
                <a:cxn ang="0">
                  <a:pos x="115" y="54"/>
                </a:cxn>
                <a:cxn ang="0">
                  <a:pos x="102" y="59"/>
                </a:cxn>
                <a:cxn ang="0">
                  <a:pos x="87" y="59"/>
                </a:cxn>
                <a:cxn ang="0">
                  <a:pos x="79" y="59"/>
                </a:cxn>
                <a:cxn ang="0">
                  <a:pos x="70" y="56"/>
                </a:cxn>
                <a:cxn ang="0">
                  <a:pos x="60" y="54"/>
                </a:cxn>
                <a:cxn ang="0">
                  <a:pos x="52" y="42"/>
                </a:cxn>
                <a:cxn ang="0">
                  <a:pos x="42" y="24"/>
                </a:cxn>
                <a:cxn ang="0">
                  <a:pos x="34" y="9"/>
                </a:cxn>
                <a:cxn ang="0">
                  <a:pos x="27" y="4"/>
                </a:cxn>
                <a:cxn ang="0">
                  <a:pos x="19" y="0"/>
                </a:cxn>
                <a:cxn ang="0">
                  <a:pos x="9" y="6"/>
                </a:cxn>
                <a:cxn ang="0">
                  <a:pos x="0" y="33"/>
                </a:cxn>
              </a:cxnLst>
              <a:rect l="0" t="0" r="r" b="b"/>
              <a:pathLst>
                <a:path w="158" h="75">
                  <a:moveTo>
                    <a:pt x="0" y="33"/>
                  </a:moveTo>
                  <a:lnTo>
                    <a:pt x="4" y="30"/>
                  </a:lnTo>
                  <a:lnTo>
                    <a:pt x="12" y="27"/>
                  </a:lnTo>
                  <a:lnTo>
                    <a:pt x="15" y="27"/>
                  </a:lnTo>
                  <a:lnTo>
                    <a:pt x="22" y="27"/>
                  </a:lnTo>
                  <a:lnTo>
                    <a:pt x="27" y="27"/>
                  </a:lnTo>
                  <a:lnTo>
                    <a:pt x="30" y="27"/>
                  </a:lnTo>
                  <a:lnTo>
                    <a:pt x="37" y="30"/>
                  </a:lnTo>
                  <a:lnTo>
                    <a:pt x="37" y="33"/>
                  </a:lnTo>
                  <a:lnTo>
                    <a:pt x="42" y="36"/>
                  </a:lnTo>
                  <a:lnTo>
                    <a:pt x="45" y="42"/>
                  </a:lnTo>
                  <a:lnTo>
                    <a:pt x="49" y="48"/>
                  </a:lnTo>
                  <a:lnTo>
                    <a:pt x="52" y="54"/>
                  </a:lnTo>
                  <a:lnTo>
                    <a:pt x="57" y="63"/>
                  </a:lnTo>
                  <a:lnTo>
                    <a:pt x="64" y="66"/>
                  </a:lnTo>
                  <a:lnTo>
                    <a:pt x="70" y="71"/>
                  </a:lnTo>
                  <a:lnTo>
                    <a:pt x="75" y="74"/>
                  </a:lnTo>
                  <a:lnTo>
                    <a:pt x="85" y="74"/>
                  </a:lnTo>
                  <a:lnTo>
                    <a:pt x="90" y="74"/>
                  </a:lnTo>
                  <a:lnTo>
                    <a:pt x="97" y="71"/>
                  </a:lnTo>
                  <a:lnTo>
                    <a:pt x="102" y="68"/>
                  </a:lnTo>
                  <a:lnTo>
                    <a:pt x="105" y="63"/>
                  </a:lnTo>
                  <a:lnTo>
                    <a:pt x="112" y="59"/>
                  </a:lnTo>
                  <a:lnTo>
                    <a:pt x="118" y="56"/>
                  </a:lnTo>
                  <a:lnTo>
                    <a:pt x="124" y="54"/>
                  </a:lnTo>
                  <a:lnTo>
                    <a:pt x="130" y="54"/>
                  </a:lnTo>
                  <a:lnTo>
                    <a:pt x="133" y="54"/>
                  </a:lnTo>
                  <a:lnTo>
                    <a:pt x="142" y="54"/>
                  </a:lnTo>
                  <a:lnTo>
                    <a:pt x="148" y="56"/>
                  </a:lnTo>
                  <a:lnTo>
                    <a:pt x="150" y="56"/>
                  </a:lnTo>
                  <a:lnTo>
                    <a:pt x="157" y="59"/>
                  </a:lnTo>
                  <a:lnTo>
                    <a:pt x="154" y="54"/>
                  </a:lnTo>
                  <a:lnTo>
                    <a:pt x="150" y="51"/>
                  </a:lnTo>
                  <a:lnTo>
                    <a:pt x="145" y="48"/>
                  </a:lnTo>
                  <a:lnTo>
                    <a:pt x="142" y="48"/>
                  </a:lnTo>
                  <a:lnTo>
                    <a:pt x="135" y="48"/>
                  </a:lnTo>
                  <a:lnTo>
                    <a:pt x="133" y="48"/>
                  </a:lnTo>
                  <a:lnTo>
                    <a:pt x="127" y="48"/>
                  </a:lnTo>
                  <a:lnTo>
                    <a:pt x="124" y="51"/>
                  </a:lnTo>
                  <a:lnTo>
                    <a:pt x="115" y="54"/>
                  </a:lnTo>
                  <a:lnTo>
                    <a:pt x="105" y="59"/>
                  </a:lnTo>
                  <a:lnTo>
                    <a:pt x="102" y="59"/>
                  </a:lnTo>
                  <a:lnTo>
                    <a:pt x="97" y="59"/>
                  </a:lnTo>
                  <a:lnTo>
                    <a:pt x="87" y="59"/>
                  </a:lnTo>
                  <a:lnTo>
                    <a:pt x="82" y="63"/>
                  </a:lnTo>
                  <a:lnTo>
                    <a:pt x="79" y="59"/>
                  </a:lnTo>
                  <a:lnTo>
                    <a:pt x="72" y="59"/>
                  </a:lnTo>
                  <a:lnTo>
                    <a:pt x="70" y="56"/>
                  </a:lnTo>
                  <a:lnTo>
                    <a:pt x="64" y="56"/>
                  </a:lnTo>
                  <a:lnTo>
                    <a:pt x="60" y="54"/>
                  </a:lnTo>
                  <a:lnTo>
                    <a:pt x="57" y="48"/>
                  </a:lnTo>
                  <a:lnTo>
                    <a:pt x="52" y="42"/>
                  </a:lnTo>
                  <a:lnTo>
                    <a:pt x="45" y="33"/>
                  </a:lnTo>
                  <a:lnTo>
                    <a:pt x="42" y="24"/>
                  </a:lnTo>
                  <a:lnTo>
                    <a:pt x="37" y="12"/>
                  </a:lnTo>
                  <a:lnTo>
                    <a:pt x="34" y="9"/>
                  </a:lnTo>
                  <a:lnTo>
                    <a:pt x="30" y="4"/>
                  </a:lnTo>
                  <a:lnTo>
                    <a:pt x="27" y="4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5" y="4"/>
                  </a:lnTo>
                  <a:lnTo>
                    <a:pt x="9" y="6"/>
                  </a:lnTo>
                  <a:lnTo>
                    <a:pt x="7" y="9"/>
                  </a:lnTo>
                  <a:lnTo>
                    <a:pt x="0" y="33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31"/>
            <p:cNvSpPr>
              <a:spLocks/>
            </p:cNvSpPr>
            <p:nvPr/>
          </p:nvSpPr>
          <p:spPr bwMode="ltGray">
            <a:xfrm>
              <a:off x="148" y="3372"/>
              <a:ext cx="160" cy="73"/>
            </a:xfrm>
            <a:custGeom>
              <a:avLst/>
              <a:gdLst/>
              <a:ahLst/>
              <a:cxnLst>
                <a:cxn ang="0">
                  <a:pos x="7" y="27"/>
                </a:cxn>
                <a:cxn ang="0">
                  <a:pos x="15" y="24"/>
                </a:cxn>
                <a:cxn ang="0">
                  <a:pos x="28" y="24"/>
                </a:cxn>
                <a:cxn ang="0">
                  <a:pos x="37" y="30"/>
                </a:cxn>
                <a:cxn ang="0">
                  <a:pos x="43" y="36"/>
                </a:cxn>
                <a:cxn ang="0">
                  <a:pos x="50" y="49"/>
                </a:cxn>
                <a:cxn ang="0">
                  <a:pos x="58" y="60"/>
                </a:cxn>
                <a:cxn ang="0">
                  <a:pos x="70" y="69"/>
                </a:cxn>
                <a:cxn ang="0">
                  <a:pos x="86" y="72"/>
                </a:cxn>
                <a:cxn ang="0">
                  <a:pos x="98" y="72"/>
                </a:cxn>
                <a:cxn ang="0">
                  <a:pos x="107" y="64"/>
                </a:cxn>
                <a:cxn ang="0">
                  <a:pos x="119" y="57"/>
                </a:cxn>
                <a:cxn ang="0">
                  <a:pos x="131" y="54"/>
                </a:cxn>
                <a:cxn ang="0">
                  <a:pos x="144" y="54"/>
                </a:cxn>
                <a:cxn ang="0">
                  <a:pos x="152" y="57"/>
                </a:cxn>
                <a:cxn ang="0">
                  <a:pos x="156" y="54"/>
                </a:cxn>
                <a:cxn ang="0">
                  <a:pos x="147" y="49"/>
                </a:cxn>
                <a:cxn ang="0">
                  <a:pos x="137" y="45"/>
                </a:cxn>
                <a:cxn ang="0">
                  <a:pos x="129" y="49"/>
                </a:cxn>
                <a:cxn ang="0">
                  <a:pos x="116" y="54"/>
                </a:cxn>
                <a:cxn ang="0">
                  <a:pos x="104" y="60"/>
                </a:cxn>
                <a:cxn ang="0">
                  <a:pos x="89" y="60"/>
                </a:cxn>
                <a:cxn ang="0">
                  <a:pos x="80" y="60"/>
                </a:cxn>
                <a:cxn ang="0">
                  <a:pos x="70" y="57"/>
                </a:cxn>
                <a:cxn ang="0">
                  <a:pos x="61" y="51"/>
                </a:cxn>
                <a:cxn ang="0">
                  <a:pos x="52" y="39"/>
                </a:cxn>
                <a:cxn ang="0">
                  <a:pos x="43" y="24"/>
                </a:cxn>
                <a:cxn ang="0">
                  <a:pos x="34" y="7"/>
                </a:cxn>
                <a:cxn ang="0">
                  <a:pos x="28" y="0"/>
                </a:cxn>
                <a:cxn ang="0">
                  <a:pos x="22" y="0"/>
                </a:cxn>
                <a:cxn ang="0">
                  <a:pos x="10" y="4"/>
                </a:cxn>
                <a:cxn ang="0">
                  <a:pos x="0" y="30"/>
                </a:cxn>
              </a:cxnLst>
              <a:rect l="0" t="0" r="r" b="b"/>
              <a:pathLst>
                <a:path w="160" h="73">
                  <a:moveTo>
                    <a:pt x="0" y="30"/>
                  </a:moveTo>
                  <a:lnTo>
                    <a:pt x="7" y="27"/>
                  </a:lnTo>
                  <a:lnTo>
                    <a:pt x="12" y="24"/>
                  </a:lnTo>
                  <a:lnTo>
                    <a:pt x="15" y="24"/>
                  </a:lnTo>
                  <a:lnTo>
                    <a:pt x="22" y="24"/>
                  </a:lnTo>
                  <a:lnTo>
                    <a:pt x="28" y="24"/>
                  </a:lnTo>
                  <a:lnTo>
                    <a:pt x="30" y="27"/>
                  </a:lnTo>
                  <a:lnTo>
                    <a:pt x="37" y="30"/>
                  </a:lnTo>
                  <a:lnTo>
                    <a:pt x="40" y="30"/>
                  </a:lnTo>
                  <a:lnTo>
                    <a:pt x="43" y="36"/>
                  </a:lnTo>
                  <a:lnTo>
                    <a:pt x="46" y="42"/>
                  </a:lnTo>
                  <a:lnTo>
                    <a:pt x="50" y="49"/>
                  </a:lnTo>
                  <a:lnTo>
                    <a:pt x="55" y="54"/>
                  </a:lnTo>
                  <a:lnTo>
                    <a:pt x="58" y="60"/>
                  </a:lnTo>
                  <a:lnTo>
                    <a:pt x="65" y="66"/>
                  </a:lnTo>
                  <a:lnTo>
                    <a:pt x="70" y="69"/>
                  </a:lnTo>
                  <a:lnTo>
                    <a:pt x="80" y="72"/>
                  </a:lnTo>
                  <a:lnTo>
                    <a:pt x="86" y="72"/>
                  </a:lnTo>
                  <a:lnTo>
                    <a:pt x="91" y="72"/>
                  </a:lnTo>
                  <a:lnTo>
                    <a:pt x="98" y="72"/>
                  </a:lnTo>
                  <a:lnTo>
                    <a:pt x="104" y="66"/>
                  </a:lnTo>
                  <a:lnTo>
                    <a:pt x="107" y="64"/>
                  </a:lnTo>
                  <a:lnTo>
                    <a:pt x="113" y="60"/>
                  </a:lnTo>
                  <a:lnTo>
                    <a:pt x="119" y="57"/>
                  </a:lnTo>
                  <a:lnTo>
                    <a:pt x="126" y="54"/>
                  </a:lnTo>
                  <a:lnTo>
                    <a:pt x="131" y="54"/>
                  </a:lnTo>
                  <a:lnTo>
                    <a:pt x="137" y="54"/>
                  </a:lnTo>
                  <a:lnTo>
                    <a:pt x="144" y="54"/>
                  </a:lnTo>
                  <a:lnTo>
                    <a:pt x="149" y="54"/>
                  </a:lnTo>
                  <a:lnTo>
                    <a:pt x="152" y="57"/>
                  </a:lnTo>
                  <a:lnTo>
                    <a:pt x="159" y="60"/>
                  </a:lnTo>
                  <a:lnTo>
                    <a:pt x="156" y="54"/>
                  </a:lnTo>
                  <a:lnTo>
                    <a:pt x="152" y="51"/>
                  </a:lnTo>
                  <a:lnTo>
                    <a:pt x="147" y="49"/>
                  </a:lnTo>
                  <a:lnTo>
                    <a:pt x="144" y="45"/>
                  </a:lnTo>
                  <a:lnTo>
                    <a:pt x="137" y="45"/>
                  </a:lnTo>
                  <a:lnTo>
                    <a:pt x="134" y="45"/>
                  </a:lnTo>
                  <a:lnTo>
                    <a:pt x="129" y="49"/>
                  </a:lnTo>
                  <a:lnTo>
                    <a:pt x="126" y="49"/>
                  </a:lnTo>
                  <a:lnTo>
                    <a:pt x="116" y="54"/>
                  </a:lnTo>
                  <a:lnTo>
                    <a:pt x="107" y="57"/>
                  </a:lnTo>
                  <a:lnTo>
                    <a:pt x="104" y="60"/>
                  </a:lnTo>
                  <a:lnTo>
                    <a:pt x="98" y="60"/>
                  </a:lnTo>
                  <a:lnTo>
                    <a:pt x="89" y="60"/>
                  </a:lnTo>
                  <a:lnTo>
                    <a:pt x="83" y="60"/>
                  </a:lnTo>
                  <a:lnTo>
                    <a:pt x="80" y="60"/>
                  </a:lnTo>
                  <a:lnTo>
                    <a:pt x="73" y="60"/>
                  </a:lnTo>
                  <a:lnTo>
                    <a:pt x="70" y="57"/>
                  </a:lnTo>
                  <a:lnTo>
                    <a:pt x="65" y="54"/>
                  </a:lnTo>
                  <a:lnTo>
                    <a:pt x="61" y="51"/>
                  </a:lnTo>
                  <a:lnTo>
                    <a:pt x="58" y="49"/>
                  </a:lnTo>
                  <a:lnTo>
                    <a:pt x="52" y="39"/>
                  </a:lnTo>
                  <a:lnTo>
                    <a:pt x="46" y="34"/>
                  </a:lnTo>
                  <a:lnTo>
                    <a:pt x="43" y="24"/>
                  </a:lnTo>
                  <a:lnTo>
                    <a:pt x="37" y="12"/>
                  </a:lnTo>
                  <a:lnTo>
                    <a:pt x="34" y="7"/>
                  </a:lnTo>
                  <a:lnTo>
                    <a:pt x="30" y="4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10" y="4"/>
                  </a:lnTo>
                  <a:lnTo>
                    <a:pt x="7" y="7"/>
                  </a:lnTo>
                  <a:lnTo>
                    <a:pt x="0" y="3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32"/>
            <p:cNvSpPr>
              <a:spLocks/>
            </p:cNvSpPr>
            <p:nvPr/>
          </p:nvSpPr>
          <p:spPr bwMode="ltGray">
            <a:xfrm>
              <a:off x="4006" y="3905"/>
              <a:ext cx="158" cy="75"/>
            </a:xfrm>
            <a:custGeom>
              <a:avLst/>
              <a:gdLst/>
              <a:ahLst/>
              <a:cxnLst>
                <a:cxn ang="0">
                  <a:pos x="6" y="30"/>
                </a:cxn>
                <a:cxn ang="0">
                  <a:pos x="15" y="27"/>
                </a:cxn>
                <a:cxn ang="0">
                  <a:pos x="27" y="27"/>
                </a:cxn>
                <a:cxn ang="0">
                  <a:pos x="36" y="30"/>
                </a:cxn>
                <a:cxn ang="0">
                  <a:pos x="43" y="35"/>
                </a:cxn>
                <a:cxn ang="0">
                  <a:pos x="48" y="47"/>
                </a:cxn>
                <a:cxn ang="0">
                  <a:pos x="58" y="62"/>
                </a:cxn>
                <a:cxn ang="0">
                  <a:pos x="69" y="71"/>
                </a:cxn>
                <a:cxn ang="0">
                  <a:pos x="84" y="74"/>
                </a:cxn>
                <a:cxn ang="0">
                  <a:pos x="96" y="71"/>
                </a:cxn>
                <a:cxn ang="0">
                  <a:pos x="106" y="62"/>
                </a:cxn>
                <a:cxn ang="0">
                  <a:pos x="118" y="56"/>
                </a:cxn>
                <a:cxn ang="0">
                  <a:pos x="130" y="54"/>
                </a:cxn>
                <a:cxn ang="0">
                  <a:pos x="142" y="54"/>
                </a:cxn>
                <a:cxn ang="0">
                  <a:pos x="151" y="56"/>
                </a:cxn>
                <a:cxn ang="0">
                  <a:pos x="154" y="54"/>
                </a:cxn>
                <a:cxn ang="0">
                  <a:pos x="145" y="47"/>
                </a:cxn>
                <a:cxn ang="0">
                  <a:pos x="136" y="47"/>
                </a:cxn>
                <a:cxn ang="0">
                  <a:pos x="127" y="47"/>
                </a:cxn>
                <a:cxn ang="0">
                  <a:pos x="114" y="54"/>
                </a:cxn>
                <a:cxn ang="0">
                  <a:pos x="103" y="59"/>
                </a:cxn>
                <a:cxn ang="0">
                  <a:pos x="91" y="62"/>
                </a:cxn>
                <a:cxn ang="0">
                  <a:pos x="79" y="62"/>
                </a:cxn>
                <a:cxn ang="0">
                  <a:pos x="69" y="56"/>
                </a:cxn>
                <a:cxn ang="0">
                  <a:pos x="61" y="54"/>
                </a:cxn>
                <a:cxn ang="0">
                  <a:pos x="51" y="42"/>
                </a:cxn>
                <a:cxn ang="0">
                  <a:pos x="43" y="24"/>
                </a:cxn>
                <a:cxn ang="0">
                  <a:pos x="36" y="9"/>
                </a:cxn>
                <a:cxn ang="0">
                  <a:pos x="27" y="3"/>
                </a:cxn>
                <a:cxn ang="0">
                  <a:pos x="18" y="0"/>
                </a:cxn>
                <a:cxn ang="0">
                  <a:pos x="9" y="3"/>
                </a:cxn>
                <a:cxn ang="0">
                  <a:pos x="0" y="32"/>
                </a:cxn>
              </a:cxnLst>
              <a:rect l="0" t="0" r="r" b="b"/>
              <a:pathLst>
                <a:path w="158" h="75">
                  <a:moveTo>
                    <a:pt x="0" y="32"/>
                  </a:moveTo>
                  <a:lnTo>
                    <a:pt x="6" y="30"/>
                  </a:lnTo>
                  <a:lnTo>
                    <a:pt x="12" y="27"/>
                  </a:lnTo>
                  <a:lnTo>
                    <a:pt x="15" y="27"/>
                  </a:lnTo>
                  <a:lnTo>
                    <a:pt x="21" y="27"/>
                  </a:lnTo>
                  <a:lnTo>
                    <a:pt x="27" y="27"/>
                  </a:lnTo>
                  <a:lnTo>
                    <a:pt x="30" y="27"/>
                  </a:lnTo>
                  <a:lnTo>
                    <a:pt x="36" y="30"/>
                  </a:lnTo>
                  <a:lnTo>
                    <a:pt x="39" y="32"/>
                  </a:lnTo>
                  <a:lnTo>
                    <a:pt x="43" y="35"/>
                  </a:lnTo>
                  <a:lnTo>
                    <a:pt x="48" y="44"/>
                  </a:lnTo>
                  <a:lnTo>
                    <a:pt x="48" y="47"/>
                  </a:lnTo>
                  <a:lnTo>
                    <a:pt x="54" y="54"/>
                  </a:lnTo>
                  <a:lnTo>
                    <a:pt x="58" y="62"/>
                  </a:lnTo>
                  <a:lnTo>
                    <a:pt x="63" y="65"/>
                  </a:lnTo>
                  <a:lnTo>
                    <a:pt x="69" y="71"/>
                  </a:lnTo>
                  <a:lnTo>
                    <a:pt x="76" y="74"/>
                  </a:lnTo>
                  <a:lnTo>
                    <a:pt x="84" y="74"/>
                  </a:lnTo>
                  <a:lnTo>
                    <a:pt x="91" y="74"/>
                  </a:lnTo>
                  <a:lnTo>
                    <a:pt x="96" y="71"/>
                  </a:lnTo>
                  <a:lnTo>
                    <a:pt x="103" y="68"/>
                  </a:lnTo>
                  <a:lnTo>
                    <a:pt x="106" y="62"/>
                  </a:lnTo>
                  <a:lnTo>
                    <a:pt x="112" y="62"/>
                  </a:lnTo>
                  <a:lnTo>
                    <a:pt x="118" y="56"/>
                  </a:lnTo>
                  <a:lnTo>
                    <a:pt x="124" y="54"/>
                  </a:lnTo>
                  <a:lnTo>
                    <a:pt x="130" y="54"/>
                  </a:lnTo>
                  <a:lnTo>
                    <a:pt x="136" y="54"/>
                  </a:lnTo>
                  <a:lnTo>
                    <a:pt x="142" y="54"/>
                  </a:lnTo>
                  <a:lnTo>
                    <a:pt x="148" y="56"/>
                  </a:lnTo>
                  <a:lnTo>
                    <a:pt x="151" y="56"/>
                  </a:lnTo>
                  <a:lnTo>
                    <a:pt x="157" y="59"/>
                  </a:lnTo>
                  <a:lnTo>
                    <a:pt x="154" y="54"/>
                  </a:lnTo>
                  <a:lnTo>
                    <a:pt x="151" y="50"/>
                  </a:lnTo>
                  <a:lnTo>
                    <a:pt x="145" y="47"/>
                  </a:lnTo>
                  <a:lnTo>
                    <a:pt x="142" y="47"/>
                  </a:lnTo>
                  <a:lnTo>
                    <a:pt x="136" y="47"/>
                  </a:lnTo>
                  <a:lnTo>
                    <a:pt x="133" y="47"/>
                  </a:lnTo>
                  <a:lnTo>
                    <a:pt x="127" y="47"/>
                  </a:lnTo>
                  <a:lnTo>
                    <a:pt x="124" y="47"/>
                  </a:lnTo>
                  <a:lnTo>
                    <a:pt x="114" y="54"/>
                  </a:lnTo>
                  <a:lnTo>
                    <a:pt x="106" y="59"/>
                  </a:lnTo>
                  <a:lnTo>
                    <a:pt x="103" y="59"/>
                  </a:lnTo>
                  <a:lnTo>
                    <a:pt x="96" y="59"/>
                  </a:lnTo>
                  <a:lnTo>
                    <a:pt x="91" y="62"/>
                  </a:lnTo>
                  <a:lnTo>
                    <a:pt x="81" y="62"/>
                  </a:lnTo>
                  <a:lnTo>
                    <a:pt x="79" y="62"/>
                  </a:lnTo>
                  <a:lnTo>
                    <a:pt x="73" y="59"/>
                  </a:lnTo>
                  <a:lnTo>
                    <a:pt x="69" y="56"/>
                  </a:lnTo>
                  <a:lnTo>
                    <a:pt x="63" y="56"/>
                  </a:lnTo>
                  <a:lnTo>
                    <a:pt x="61" y="54"/>
                  </a:lnTo>
                  <a:lnTo>
                    <a:pt x="58" y="47"/>
                  </a:lnTo>
                  <a:lnTo>
                    <a:pt x="51" y="42"/>
                  </a:lnTo>
                  <a:lnTo>
                    <a:pt x="45" y="32"/>
                  </a:lnTo>
                  <a:lnTo>
                    <a:pt x="43" y="24"/>
                  </a:lnTo>
                  <a:lnTo>
                    <a:pt x="36" y="12"/>
                  </a:lnTo>
                  <a:lnTo>
                    <a:pt x="36" y="9"/>
                  </a:lnTo>
                  <a:lnTo>
                    <a:pt x="30" y="3"/>
                  </a:lnTo>
                  <a:lnTo>
                    <a:pt x="27" y="3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5" y="3"/>
                  </a:lnTo>
                  <a:lnTo>
                    <a:pt x="9" y="3"/>
                  </a:lnTo>
                  <a:lnTo>
                    <a:pt x="6" y="9"/>
                  </a:lnTo>
                  <a:lnTo>
                    <a:pt x="0" y="32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33"/>
            <p:cNvSpPr>
              <a:spLocks/>
            </p:cNvSpPr>
            <p:nvPr/>
          </p:nvSpPr>
          <p:spPr bwMode="ltGray">
            <a:xfrm>
              <a:off x="954" y="220"/>
              <a:ext cx="158" cy="73"/>
            </a:xfrm>
            <a:custGeom>
              <a:avLst/>
              <a:gdLst/>
              <a:ahLst/>
              <a:cxnLst>
                <a:cxn ang="0">
                  <a:pos x="7" y="27"/>
                </a:cxn>
                <a:cxn ang="0">
                  <a:pos x="15" y="24"/>
                </a:cxn>
                <a:cxn ang="0">
                  <a:pos x="27" y="27"/>
                </a:cxn>
                <a:cxn ang="0">
                  <a:pos x="37" y="30"/>
                </a:cxn>
                <a:cxn ang="0">
                  <a:pos x="42" y="36"/>
                </a:cxn>
                <a:cxn ang="0">
                  <a:pos x="48" y="48"/>
                </a:cxn>
                <a:cxn ang="0">
                  <a:pos x="60" y="63"/>
                </a:cxn>
                <a:cxn ang="0">
                  <a:pos x="72" y="69"/>
                </a:cxn>
                <a:cxn ang="0">
                  <a:pos x="85" y="72"/>
                </a:cxn>
                <a:cxn ang="0">
                  <a:pos x="97" y="72"/>
                </a:cxn>
                <a:cxn ang="0">
                  <a:pos x="105" y="63"/>
                </a:cxn>
                <a:cxn ang="0">
                  <a:pos x="118" y="57"/>
                </a:cxn>
                <a:cxn ang="0">
                  <a:pos x="130" y="54"/>
                </a:cxn>
                <a:cxn ang="0">
                  <a:pos x="142" y="54"/>
                </a:cxn>
                <a:cxn ang="0">
                  <a:pos x="150" y="57"/>
                </a:cxn>
                <a:cxn ang="0">
                  <a:pos x="153" y="54"/>
                </a:cxn>
                <a:cxn ang="0">
                  <a:pos x="148" y="48"/>
                </a:cxn>
                <a:cxn ang="0">
                  <a:pos x="138" y="45"/>
                </a:cxn>
                <a:cxn ang="0">
                  <a:pos x="127" y="48"/>
                </a:cxn>
                <a:cxn ang="0">
                  <a:pos x="115" y="54"/>
                </a:cxn>
                <a:cxn ang="0">
                  <a:pos x="102" y="60"/>
                </a:cxn>
                <a:cxn ang="0">
                  <a:pos x="90" y="60"/>
                </a:cxn>
                <a:cxn ang="0">
                  <a:pos x="78" y="60"/>
                </a:cxn>
                <a:cxn ang="0">
                  <a:pos x="70" y="57"/>
                </a:cxn>
                <a:cxn ang="0">
                  <a:pos x="60" y="51"/>
                </a:cxn>
                <a:cxn ang="0">
                  <a:pos x="52" y="39"/>
                </a:cxn>
                <a:cxn ang="0">
                  <a:pos x="42" y="24"/>
                </a:cxn>
                <a:cxn ang="0">
                  <a:pos x="37" y="7"/>
                </a:cxn>
                <a:cxn ang="0">
                  <a:pos x="27" y="0"/>
                </a:cxn>
                <a:cxn ang="0">
                  <a:pos x="22" y="0"/>
                </a:cxn>
                <a:cxn ang="0">
                  <a:pos x="12" y="3"/>
                </a:cxn>
                <a:cxn ang="0">
                  <a:pos x="0" y="30"/>
                </a:cxn>
              </a:cxnLst>
              <a:rect l="0" t="0" r="r" b="b"/>
              <a:pathLst>
                <a:path w="158" h="73">
                  <a:moveTo>
                    <a:pt x="0" y="30"/>
                  </a:moveTo>
                  <a:lnTo>
                    <a:pt x="7" y="27"/>
                  </a:lnTo>
                  <a:lnTo>
                    <a:pt x="12" y="24"/>
                  </a:lnTo>
                  <a:lnTo>
                    <a:pt x="15" y="24"/>
                  </a:lnTo>
                  <a:lnTo>
                    <a:pt x="22" y="24"/>
                  </a:lnTo>
                  <a:lnTo>
                    <a:pt x="27" y="27"/>
                  </a:lnTo>
                  <a:lnTo>
                    <a:pt x="33" y="27"/>
                  </a:lnTo>
                  <a:lnTo>
                    <a:pt x="37" y="30"/>
                  </a:lnTo>
                  <a:lnTo>
                    <a:pt x="39" y="30"/>
                  </a:lnTo>
                  <a:lnTo>
                    <a:pt x="42" y="36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55" y="54"/>
                  </a:lnTo>
                  <a:lnTo>
                    <a:pt x="60" y="63"/>
                  </a:lnTo>
                  <a:lnTo>
                    <a:pt x="67" y="66"/>
                  </a:lnTo>
                  <a:lnTo>
                    <a:pt x="72" y="69"/>
                  </a:lnTo>
                  <a:lnTo>
                    <a:pt x="78" y="72"/>
                  </a:lnTo>
                  <a:lnTo>
                    <a:pt x="85" y="72"/>
                  </a:lnTo>
                  <a:lnTo>
                    <a:pt x="90" y="72"/>
                  </a:lnTo>
                  <a:lnTo>
                    <a:pt x="97" y="72"/>
                  </a:lnTo>
                  <a:lnTo>
                    <a:pt x="102" y="66"/>
                  </a:lnTo>
                  <a:lnTo>
                    <a:pt x="105" y="63"/>
                  </a:lnTo>
                  <a:lnTo>
                    <a:pt x="112" y="60"/>
                  </a:lnTo>
                  <a:lnTo>
                    <a:pt x="118" y="57"/>
                  </a:lnTo>
                  <a:lnTo>
                    <a:pt x="123" y="54"/>
                  </a:lnTo>
                  <a:lnTo>
                    <a:pt x="130" y="54"/>
                  </a:lnTo>
                  <a:lnTo>
                    <a:pt x="135" y="54"/>
                  </a:lnTo>
                  <a:lnTo>
                    <a:pt x="142" y="54"/>
                  </a:lnTo>
                  <a:lnTo>
                    <a:pt x="148" y="54"/>
                  </a:lnTo>
                  <a:lnTo>
                    <a:pt x="150" y="57"/>
                  </a:lnTo>
                  <a:lnTo>
                    <a:pt x="157" y="60"/>
                  </a:lnTo>
                  <a:lnTo>
                    <a:pt x="153" y="54"/>
                  </a:lnTo>
                  <a:lnTo>
                    <a:pt x="150" y="51"/>
                  </a:lnTo>
                  <a:lnTo>
                    <a:pt x="148" y="48"/>
                  </a:lnTo>
                  <a:lnTo>
                    <a:pt x="142" y="48"/>
                  </a:lnTo>
                  <a:lnTo>
                    <a:pt x="138" y="45"/>
                  </a:lnTo>
                  <a:lnTo>
                    <a:pt x="133" y="45"/>
                  </a:lnTo>
                  <a:lnTo>
                    <a:pt x="127" y="48"/>
                  </a:lnTo>
                  <a:lnTo>
                    <a:pt x="123" y="48"/>
                  </a:lnTo>
                  <a:lnTo>
                    <a:pt x="115" y="54"/>
                  </a:lnTo>
                  <a:lnTo>
                    <a:pt x="105" y="57"/>
                  </a:lnTo>
                  <a:lnTo>
                    <a:pt x="102" y="60"/>
                  </a:lnTo>
                  <a:lnTo>
                    <a:pt x="100" y="60"/>
                  </a:lnTo>
                  <a:lnTo>
                    <a:pt x="90" y="60"/>
                  </a:lnTo>
                  <a:lnTo>
                    <a:pt x="85" y="60"/>
                  </a:lnTo>
                  <a:lnTo>
                    <a:pt x="78" y="60"/>
                  </a:lnTo>
                  <a:lnTo>
                    <a:pt x="72" y="60"/>
                  </a:lnTo>
                  <a:lnTo>
                    <a:pt x="70" y="57"/>
                  </a:lnTo>
                  <a:lnTo>
                    <a:pt x="63" y="54"/>
                  </a:lnTo>
                  <a:lnTo>
                    <a:pt x="60" y="51"/>
                  </a:lnTo>
                  <a:lnTo>
                    <a:pt x="57" y="48"/>
                  </a:lnTo>
                  <a:lnTo>
                    <a:pt x="52" y="39"/>
                  </a:lnTo>
                  <a:lnTo>
                    <a:pt x="48" y="33"/>
                  </a:lnTo>
                  <a:lnTo>
                    <a:pt x="42" y="24"/>
                  </a:lnTo>
                  <a:lnTo>
                    <a:pt x="39" y="12"/>
                  </a:lnTo>
                  <a:lnTo>
                    <a:pt x="37" y="7"/>
                  </a:lnTo>
                  <a:lnTo>
                    <a:pt x="30" y="3"/>
                  </a:lnTo>
                  <a:lnTo>
                    <a:pt x="27" y="0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12" y="3"/>
                  </a:lnTo>
                  <a:lnTo>
                    <a:pt x="7" y="7"/>
                  </a:lnTo>
                  <a:lnTo>
                    <a:pt x="0" y="3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ltGray">
            <a:xfrm>
              <a:off x="4097" y="136"/>
              <a:ext cx="156" cy="7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4" y="46"/>
                </a:cxn>
                <a:cxn ang="0">
                  <a:pos x="9" y="48"/>
                </a:cxn>
                <a:cxn ang="0">
                  <a:pos x="15" y="48"/>
                </a:cxn>
                <a:cxn ang="0">
                  <a:pos x="22" y="48"/>
                </a:cxn>
                <a:cxn ang="0">
                  <a:pos x="27" y="48"/>
                </a:cxn>
                <a:cxn ang="0">
                  <a:pos x="30" y="46"/>
                </a:cxn>
                <a:cxn ang="0">
                  <a:pos x="37" y="43"/>
                </a:cxn>
                <a:cxn ang="0">
                  <a:pos x="43" y="37"/>
                </a:cxn>
                <a:cxn ang="0">
                  <a:pos x="45" y="30"/>
                </a:cxn>
                <a:cxn ang="0">
                  <a:pos x="49" y="25"/>
                </a:cxn>
                <a:cxn ang="0">
                  <a:pos x="52" y="18"/>
                </a:cxn>
                <a:cxn ang="0">
                  <a:pos x="58" y="12"/>
                </a:cxn>
                <a:cxn ang="0">
                  <a:pos x="64" y="7"/>
                </a:cxn>
                <a:cxn ang="0">
                  <a:pos x="70" y="3"/>
                </a:cxn>
                <a:cxn ang="0">
                  <a:pos x="76" y="0"/>
                </a:cxn>
                <a:cxn ang="0">
                  <a:pos x="85" y="0"/>
                </a:cxn>
                <a:cxn ang="0">
                  <a:pos x="91" y="0"/>
                </a:cxn>
                <a:cxn ang="0">
                  <a:pos x="95" y="0"/>
                </a:cxn>
                <a:cxn ang="0">
                  <a:pos x="100" y="7"/>
                </a:cxn>
                <a:cxn ang="0">
                  <a:pos x="106" y="9"/>
                </a:cxn>
                <a:cxn ang="0">
                  <a:pos x="110" y="12"/>
                </a:cxn>
                <a:cxn ang="0">
                  <a:pos x="118" y="15"/>
                </a:cxn>
                <a:cxn ang="0">
                  <a:pos x="125" y="18"/>
                </a:cxn>
                <a:cxn ang="0">
                  <a:pos x="130" y="18"/>
                </a:cxn>
                <a:cxn ang="0">
                  <a:pos x="136" y="18"/>
                </a:cxn>
                <a:cxn ang="0">
                  <a:pos x="140" y="18"/>
                </a:cxn>
                <a:cxn ang="0">
                  <a:pos x="146" y="18"/>
                </a:cxn>
                <a:cxn ang="0">
                  <a:pos x="151" y="15"/>
                </a:cxn>
                <a:cxn ang="0">
                  <a:pos x="155" y="12"/>
                </a:cxn>
                <a:cxn ang="0">
                  <a:pos x="155" y="18"/>
                </a:cxn>
                <a:cxn ang="0">
                  <a:pos x="151" y="22"/>
                </a:cxn>
                <a:cxn ang="0">
                  <a:pos x="146" y="25"/>
                </a:cxn>
                <a:cxn ang="0">
                  <a:pos x="143" y="27"/>
                </a:cxn>
                <a:cxn ang="0">
                  <a:pos x="136" y="27"/>
                </a:cxn>
                <a:cxn ang="0">
                  <a:pos x="133" y="27"/>
                </a:cxn>
                <a:cxn ang="0">
                  <a:pos x="128" y="27"/>
                </a:cxn>
                <a:cxn ang="0">
                  <a:pos x="121" y="25"/>
                </a:cxn>
                <a:cxn ang="0">
                  <a:pos x="115" y="18"/>
                </a:cxn>
                <a:cxn ang="0">
                  <a:pos x="106" y="15"/>
                </a:cxn>
                <a:cxn ang="0">
                  <a:pos x="103" y="12"/>
                </a:cxn>
                <a:cxn ang="0">
                  <a:pos x="97" y="12"/>
                </a:cxn>
                <a:cxn ang="0">
                  <a:pos x="88" y="12"/>
                </a:cxn>
                <a:cxn ang="0">
                  <a:pos x="82" y="12"/>
                </a:cxn>
                <a:cxn ang="0">
                  <a:pos x="79" y="12"/>
                </a:cxn>
                <a:cxn ang="0">
                  <a:pos x="73" y="12"/>
                </a:cxn>
                <a:cxn ang="0">
                  <a:pos x="67" y="15"/>
                </a:cxn>
                <a:cxn ang="0">
                  <a:pos x="64" y="18"/>
                </a:cxn>
                <a:cxn ang="0">
                  <a:pos x="58" y="22"/>
                </a:cxn>
                <a:cxn ang="0">
                  <a:pos x="55" y="25"/>
                </a:cxn>
                <a:cxn ang="0">
                  <a:pos x="52" y="33"/>
                </a:cxn>
                <a:cxn ang="0">
                  <a:pos x="45" y="43"/>
                </a:cxn>
                <a:cxn ang="0">
                  <a:pos x="43" y="48"/>
                </a:cxn>
                <a:cxn ang="0">
                  <a:pos x="37" y="61"/>
                </a:cxn>
                <a:cxn ang="0">
                  <a:pos x="34" y="67"/>
                </a:cxn>
                <a:cxn ang="0">
                  <a:pos x="30" y="70"/>
                </a:cxn>
                <a:cxn ang="0">
                  <a:pos x="27" y="73"/>
                </a:cxn>
                <a:cxn ang="0">
                  <a:pos x="22" y="73"/>
                </a:cxn>
                <a:cxn ang="0">
                  <a:pos x="19" y="73"/>
                </a:cxn>
                <a:cxn ang="0">
                  <a:pos x="15" y="73"/>
                </a:cxn>
                <a:cxn ang="0">
                  <a:pos x="9" y="70"/>
                </a:cxn>
                <a:cxn ang="0">
                  <a:pos x="7" y="67"/>
                </a:cxn>
                <a:cxn ang="0">
                  <a:pos x="0" y="43"/>
                </a:cxn>
              </a:cxnLst>
              <a:rect l="0" t="0" r="r" b="b"/>
              <a:pathLst>
                <a:path w="156" h="74">
                  <a:moveTo>
                    <a:pt x="0" y="43"/>
                  </a:moveTo>
                  <a:lnTo>
                    <a:pt x="4" y="46"/>
                  </a:lnTo>
                  <a:lnTo>
                    <a:pt x="9" y="48"/>
                  </a:lnTo>
                  <a:lnTo>
                    <a:pt x="15" y="48"/>
                  </a:lnTo>
                  <a:lnTo>
                    <a:pt x="22" y="48"/>
                  </a:lnTo>
                  <a:lnTo>
                    <a:pt x="27" y="48"/>
                  </a:lnTo>
                  <a:lnTo>
                    <a:pt x="30" y="46"/>
                  </a:lnTo>
                  <a:lnTo>
                    <a:pt x="37" y="43"/>
                  </a:lnTo>
                  <a:lnTo>
                    <a:pt x="43" y="37"/>
                  </a:lnTo>
                  <a:lnTo>
                    <a:pt x="45" y="30"/>
                  </a:lnTo>
                  <a:lnTo>
                    <a:pt x="49" y="25"/>
                  </a:lnTo>
                  <a:lnTo>
                    <a:pt x="52" y="18"/>
                  </a:lnTo>
                  <a:lnTo>
                    <a:pt x="58" y="12"/>
                  </a:lnTo>
                  <a:lnTo>
                    <a:pt x="64" y="7"/>
                  </a:lnTo>
                  <a:lnTo>
                    <a:pt x="70" y="3"/>
                  </a:lnTo>
                  <a:lnTo>
                    <a:pt x="76" y="0"/>
                  </a:lnTo>
                  <a:lnTo>
                    <a:pt x="85" y="0"/>
                  </a:lnTo>
                  <a:lnTo>
                    <a:pt x="91" y="0"/>
                  </a:lnTo>
                  <a:lnTo>
                    <a:pt x="95" y="0"/>
                  </a:lnTo>
                  <a:lnTo>
                    <a:pt x="100" y="7"/>
                  </a:lnTo>
                  <a:lnTo>
                    <a:pt x="106" y="9"/>
                  </a:lnTo>
                  <a:lnTo>
                    <a:pt x="110" y="12"/>
                  </a:lnTo>
                  <a:lnTo>
                    <a:pt x="118" y="15"/>
                  </a:lnTo>
                  <a:lnTo>
                    <a:pt x="125" y="18"/>
                  </a:lnTo>
                  <a:lnTo>
                    <a:pt x="130" y="18"/>
                  </a:lnTo>
                  <a:lnTo>
                    <a:pt x="136" y="18"/>
                  </a:lnTo>
                  <a:lnTo>
                    <a:pt x="140" y="18"/>
                  </a:lnTo>
                  <a:lnTo>
                    <a:pt x="146" y="18"/>
                  </a:lnTo>
                  <a:lnTo>
                    <a:pt x="151" y="15"/>
                  </a:lnTo>
                  <a:lnTo>
                    <a:pt x="155" y="12"/>
                  </a:lnTo>
                  <a:lnTo>
                    <a:pt x="155" y="18"/>
                  </a:lnTo>
                  <a:lnTo>
                    <a:pt x="151" y="22"/>
                  </a:lnTo>
                  <a:lnTo>
                    <a:pt x="146" y="25"/>
                  </a:lnTo>
                  <a:lnTo>
                    <a:pt x="143" y="27"/>
                  </a:lnTo>
                  <a:lnTo>
                    <a:pt x="136" y="27"/>
                  </a:lnTo>
                  <a:lnTo>
                    <a:pt x="133" y="27"/>
                  </a:lnTo>
                  <a:lnTo>
                    <a:pt x="128" y="27"/>
                  </a:lnTo>
                  <a:lnTo>
                    <a:pt x="121" y="25"/>
                  </a:lnTo>
                  <a:lnTo>
                    <a:pt x="115" y="18"/>
                  </a:lnTo>
                  <a:lnTo>
                    <a:pt x="106" y="15"/>
                  </a:lnTo>
                  <a:lnTo>
                    <a:pt x="103" y="12"/>
                  </a:lnTo>
                  <a:lnTo>
                    <a:pt x="97" y="12"/>
                  </a:lnTo>
                  <a:lnTo>
                    <a:pt x="88" y="12"/>
                  </a:lnTo>
                  <a:lnTo>
                    <a:pt x="82" y="12"/>
                  </a:lnTo>
                  <a:lnTo>
                    <a:pt x="79" y="12"/>
                  </a:lnTo>
                  <a:lnTo>
                    <a:pt x="73" y="12"/>
                  </a:lnTo>
                  <a:lnTo>
                    <a:pt x="67" y="15"/>
                  </a:lnTo>
                  <a:lnTo>
                    <a:pt x="64" y="18"/>
                  </a:lnTo>
                  <a:lnTo>
                    <a:pt x="58" y="22"/>
                  </a:lnTo>
                  <a:lnTo>
                    <a:pt x="55" y="25"/>
                  </a:lnTo>
                  <a:lnTo>
                    <a:pt x="52" y="33"/>
                  </a:lnTo>
                  <a:lnTo>
                    <a:pt x="45" y="43"/>
                  </a:lnTo>
                  <a:lnTo>
                    <a:pt x="43" y="48"/>
                  </a:lnTo>
                  <a:lnTo>
                    <a:pt x="37" y="61"/>
                  </a:lnTo>
                  <a:lnTo>
                    <a:pt x="34" y="67"/>
                  </a:lnTo>
                  <a:lnTo>
                    <a:pt x="30" y="70"/>
                  </a:lnTo>
                  <a:lnTo>
                    <a:pt x="27" y="73"/>
                  </a:lnTo>
                  <a:lnTo>
                    <a:pt x="22" y="73"/>
                  </a:lnTo>
                  <a:lnTo>
                    <a:pt x="19" y="73"/>
                  </a:lnTo>
                  <a:lnTo>
                    <a:pt x="15" y="73"/>
                  </a:lnTo>
                  <a:lnTo>
                    <a:pt x="9" y="70"/>
                  </a:lnTo>
                  <a:lnTo>
                    <a:pt x="7" y="67"/>
                  </a:lnTo>
                  <a:lnTo>
                    <a:pt x="0" y="43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35"/>
            <p:cNvSpPr>
              <a:spLocks/>
            </p:cNvSpPr>
            <p:nvPr/>
          </p:nvSpPr>
          <p:spPr bwMode="ltGray">
            <a:xfrm>
              <a:off x="157" y="510"/>
              <a:ext cx="153" cy="75"/>
            </a:xfrm>
            <a:custGeom>
              <a:avLst/>
              <a:gdLst/>
              <a:ahLst/>
              <a:cxnLst>
                <a:cxn ang="0">
                  <a:pos x="3" y="46"/>
                </a:cxn>
                <a:cxn ang="0">
                  <a:pos x="15" y="49"/>
                </a:cxn>
                <a:cxn ang="0">
                  <a:pos x="23" y="49"/>
                </a:cxn>
                <a:cxn ang="0">
                  <a:pos x="33" y="46"/>
                </a:cxn>
                <a:cxn ang="0">
                  <a:pos x="42" y="37"/>
                </a:cxn>
                <a:cxn ang="0">
                  <a:pos x="48" y="28"/>
                </a:cxn>
                <a:cxn ang="0">
                  <a:pos x="57" y="12"/>
                </a:cxn>
                <a:cxn ang="0">
                  <a:pos x="68" y="3"/>
                </a:cxn>
                <a:cxn ang="0">
                  <a:pos x="83" y="0"/>
                </a:cxn>
                <a:cxn ang="0">
                  <a:pos x="92" y="3"/>
                </a:cxn>
                <a:cxn ang="0">
                  <a:pos x="104" y="10"/>
                </a:cxn>
                <a:cxn ang="0">
                  <a:pos x="113" y="15"/>
                </a:cxn>
                <a:cxn ang="0">
                  <a:pos x="125" y="22"/>
                </a:cxn>
                <a:cxn ang="0">
                  <a:pos x="137" y="22"/>
                </a:cxn>
                <a:cxn ang="0">
                  <a:pos x="149" y="15"/>
                </a:cxn>
                <a:cxn ang="0">
                  <a:pos x="152" y="22"/>
                </a:cxn>
                <a:cxn ang="0">
                  <a:pos x="143" y="25"/>
                </a:cxn>
                <a:cxn ang="0">
                  <a:pos x="134" y="28"/>
                </a:cxn>
                <a:cxn ang="0">
                  <a:pos x="122" y="28"/>
                </a:cxn>
                <a:cxn ang="0">
                  <a:pos x="113" y="22"/>
                </a:cxn>
                <a:cxn ang="0">
                  <a:pos x="102" y="15"/>
                </a:cxn>
                <a:cxn ang="0">
                  <a:pos x="87" y="12"/>
                </a:cxn>
                <a:cxn ang="0">
                  <a:pos x="75" y="12"/>
                </a:cxn>
                <a:cxn ang="0">
                  <a:pos x="65" y="15"/>
                </a:cxn>
                <a:cxn ang="0">
                  <a:pos x="57" y="22"/>
                </a:cxn>
                <a:cxn ang="0">
                  <a:pos x="50" y="34"/>
                </a:cxn>
                <a:cxn ang="0">
                  <a:pos x="42" y="53"/>
                </a:cxn>
                <a:cxn ang="0">
                  <a:pos x="33" y="68"/>
                </a:cxn>
                <a:cxn ang="0">
                  <a:pos x="23" y="74"/>
                </a:cxn>
                <a:cxn ang="0">
                  <a:pos x="18" y="74"/>
                </a:cxn>
                <a:cxn ang="0">
                  <a:pos x="8" y="71"/>
                </a:cxn>
                <a:cxn ang="0">
                  <a:pos x="0" y="43"/>
                </a:cxn>
              </a:cxnLst>
              <a:rect l="0" t="0" r="r" b="b"/>
              <a:pathLst>
                <a:path w="153" h="75">
                  <a:moveTo>
                    <a:pt x="0" y="43"/>
                  </a:moveTo>
                  <a:lnTo>
                    <a:pt x="3" y="46"/>
                  </a:lnTo>
                  <a:lnTo>
                    <a:pt x="8" y="49"/>
                  </a:lnTo>
                  <a:lnTo>
                    <a:pt x="15" y="49"/>
                  </a:lnTo>
                  <a:lnTo>
                    <a:pt x="21" y="49"/>
                  </a:lnTo>
                  <a:lnTo>
                    <a:pt x="23" y="49"/>
                  </a:lnTo>
                  <a:lnTo>
                    <a:pt x="30" y="49"/>
                  </a:lnTo>
                  <a:lnTo>
                    <a:pt x="33" y="46"/>
                  </a:lnTo>
                  <a:lnTo>
                    <a:pt x="35" y="43"/>
                  </a:lnTo>
                  <a:lnTo>
                    <a:pt x="42" y="37"/>
                  </a:lnTo>
                  <a:lnTo>
                    <a:pt x="45" y="31"/>
                  </a:lnTo>
                  <a:lnTo>
                    <a:pt x="48" y="28"/>
                  </a:lnTo>
                  <a:lnTo>
                    <a:pt x="50" y="18"/>
                  </a:lnTo>
                  <a:lnTo>
                    <a:pt x="57" y="12"/>
                  </a:lnTo>
                  <a:lnTo>
                    <a:pt x="62" y="10"/>
                  </a:lnTo>
                  <a:lnTo>
                    <a:pt x="68" y="3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2" y="3"/>
                  </a:lnTo>
                  <a:lnTo>
                    <a:pt x="98" y="7"/>
                  </a:lnTo>
                  <a:lnTo>
                    <a:pt x="104" y="10"/>
                  </a:lnTo>
                  <a:lnTo>
                    <a:pt x="107" y="12"/>
                  </a:lnTo>
                  <a:lnTo>
                    <a:pt x="113" y="15"/>
                  </a:lnTo>
                  <a:lnTo>
                    <a:pt x="119" y="18"/>
                  </a:lnTo>
                  <a:lnTo>
                    <a:pt x="125" y="22"/>
                  </a:lnTo>
                  <a:lnTo>
                    <a:pt x="131" y="22"/>
                  </a:lnTo>
                  <a:lnTo>
                    <a:pt x="137" y="22"/>
                  </a:lnTo>
                  <a:lnTo>
                    <a:pt x="143" y="18"/>
                  </a:lnTo>
                  <a:lnTo>
                    <a:pt x="149" y="15"/>
                  </a:lnTo>
                  <a:lnTo>
                    <a:pt x="152" y="15"/>
                  </a:lnTo>
                  <a:lnTo>
                    <a:pt x="152" y="22"/>
                  </a:lnTo>
                  <a:lnTo>
                    <a:pt x="149" y="25"/>
                  </a:lnTo>
                  <a:lnTo>
                    <a:pt x="143" y="25"/>
                  </a:lnTo>
                  <a:lnTo>
                    <a:pt x="137" y="28"/>
                  </a:lnTo>
                  <a:lnTo>
                    <a:pt x="134" y="28"/>
                  </a:lnTo>
                  <a:lnTo>
                    <a:pt x="131" y="28"/>
                  </a:lnTo>
                  <a:lnTo>
                    <a:pt x="122" y="28"/>
                  </a:lnTo>
                  <a:lnTo>
                    <a:pt x="119" y="25"/>
                  </a:lnTo>
                  <a:lnTo>
                    <a:pt x="113" y="22"/>
                  </a:lnTo>
                  <a:lnTo>
                    <a:pt x="104" y="15"/>
                  </a:lnTo>
                  <a:lnTo>
                    <a:pt x="102" y="15"/>
                  </a:lnTo>
                  <a:lnTo>
                    <a:pt x="95" y="15"/>
                  </a:lnTo>
                  <a:lnTo>
                    <a:pt x="87" y="12"/>
                  </a:lnTo>
                  <a:lnTo>
                    <a:pt x="80" y="12"/>
                  </a:lnTo>
                  <a:lnTo>
                    <a:pt x="75" y="12"/>
                  </a:lnTo>
                  <a:lnTo>
                    <a:pt x="72" y="15"/>
                  </a:lnTo>
                  <a:lnTo>
                    <a:pt x="65" y="15"/>
                  </a:lnTo>
                  <a:lnTo>
                    <a:pt x="62" y="18"/>
                  </a:lnTo>
                  <a:lnTo>
                    <a:pt x="57" y="22"/>
                  </a:lnTo>
                  <a:lnTo>
                    <a:pt x="53" y="25"/>
                  </a:lnTo>
                  <a:lnTo>
                    <a:pt x="50" y="34"/>
                  </a:lnTo>
                  <a:lnTo>
                    <a:pt x="45" y="43"/>
                  </a:lnTo>
                  <a:lnTo>
                    <a:pt x="42" y="53"/>
                  </a:lnTo>
                  <a:lnTo>
                    <a:pt x="35" y="64"/>
                  </a:lnTo>
                  <a:lnTo>
                    <a:pt x="33" y="68"/>
                  </a:lnTo>
                  <a:lnTo>
                    <a:pt x="30" y="74"/>
                  </a:lnTo>
                  <a:lnTo>
                    <a:pt x="23" y="74"/>
                  </a:lnTo>
                  <a:lnTo>
                    <a:pt x="21" y="74"/>
                  </a:lnTo>
                  <a:lnTo>
                    <a:pt x="18" y="74"/>
                  </a:lnTo>
                  <a:lnTo>
                    <a:pt x="15" y="74"/>
                  </a:lnTo>
                  <a:lnTo>
                    <a:pt x="8" y="71"/>
                  </a:lnTo>
                  <a:lnTo>
                    <a:pt x="3" y="68"/>
                  </a:lnTo>
                  <a:lnTo>
                    <a:pt x="0" y="43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ltGray">
            <a:xfrm>
              <a:off x="5581" y="1847"/>
              <a:ext cx="154" cy="72"/>
            </a:xfrm>
            <a:custGeom>
              <a:avLst/>
              <a:gdLst/>
              <a:ahLst/>
              <a:cxnLst>
                <a:cxn ang="0">
                  <a:pos x="3" y="44"/>
                </a:cxn>
                <a:cxn ang="0">
                  <a:pos x="15" y="48"/>
                </a:cxn>
                <a:cxn ang="0">
                  <a:pos x="26" y="48"/>
                </a:cxn>
                <a:cxn ang="0">
                  <a:pos x="33" y="41"/>
                </a:cxn>
                <a:cxn ang="0">
                  <a:pos x="41" y="36"/>
                </a:cxn>
                <a:cxn ang="0">
                  <a:pos x="48" y="24"/>
                </a:cxn>
                <a:cxn ang="0">
                  <a:pos x="56" y="12"/>
                </a:cxn>
                <a:cxn ang="0">
                  <a:pos x="69" y="4"/>
                </a:cxn>
                <a:cxn ang="0">
                  <a:pos x="84" y="0"/>
                </a:cxn>
                <a:cxn ang="0">
                  <a:pos x="93" y="4"/>
                </a:cxn>
                <a:cxn ang="0">
                  <a:pos x="105" y="9"/>
                </a:cxn>
                <a:cxn ang="0">
                  <a:pos x="116" y="15"/>
                </a:cxn>
                <a:cxn ang="0">
                  <a:pos x="126" y="18"/>
                </a:cxn>
                <a:cxn ang="0">
                  <a:pos x="138" y="18"/>
                </a:cxn>
                <a:cxn ang="0">
                  <a:pos x="150" y="15"/>
                </a:cxn>
                <a:cxn ang="0">
                  <a:pos x="153" y="18"/>
                </a:cxn>
                <a:cxn ang="0">
                  <a:pos x="144" y="24"/>
                </a:cxn>
                <a:cxn ang="0">
                  <a:pos x="135" y="27"/>
                </a:cxn>
                <a:cxn ang="0">
                  <a:pos x="126" y="24"/>
                </a:cxn>
                <a:cxn ang="0">
                  <a:pos x="114" y="18"/>
                </a:cxn>
                <a:cxn ang="0">
                  <a:pos x="101" y="12"/>
                </a:cxn>
                <a:cxn ang="0">
                  <a:pos x="86" y="12"/>
                </a:cxn>
                <a:cxn ang="0">
                  <a:pos x="78" y="12"/>
                </a:cxn>
                <a:cxn ang="0">
                  <a:pos x="66" y="15"/>
                </a:cxn>
                <a:cxn ang="0">
                  <a:pos x="56" y="21"/>
                </a:cxn>
                <a:cxn ang="0">
                  <a:pos x="51" y="33"/>
                </a:cxn>
                <a:cxn ang="0">
                  <a:pos x="41" y="51"/>
                </a:cxn>
                <a:cxn ang="0">
                  <a:pos x="33" y="65"/>
                </a:cxn>
                <a:cxn ang="0">
                  <a:pos x="26" y="71"/>
                </a:cxn>
                <a:cxn ang="0">
                  <a:pos x="18" y="71"/>
                </a:cxn>
                <a:cxn ang="0">
                  <a:pos x="8" y="68"/>
                </a:cxn>
                <a:cxn ang="0">
                  <a:pos x="0" y="41"/>
                </a:cxn>
              </a:cxnLst>
              <a:rect l="0" t="0" r="r" b="b"/>
              <a:pathLst>
                <a:path w="154" h="72">
                  <a:moveTo>
                    <a:pt x="0" y="41"/>
                  </a:moveTo>
                  <a:lnTo>
                    <a:pt x="3" y="44"/>
                  </a:lnTo>
                  <a:lnTo>
                    <a:pt x="8" y="48"/>
                  </a:lnTo>
                  <a:lnTo>
                    <a:pt x="15" y="48"/>
                  </a:lnTo>
                  <a:lnTo>
                    <a:pt x="21" y="48"/>
                  </a:lnTo>
                  <a:lnTo>
                    <a:pt x="26" y="48"/>
                  </a:lnTo>
                  <a:lnTo>
                    <a:pt x="30" y="44"/>
                  </a:lnTo>
                  <a:lnTo>
                    <a:pt x="33" y="41"/>
                  </a:lnTo>
                  <a:lnTo>
                    <a:pt x="36" y="41"/>
                  </a:lnTo>
                  <a:lnTo>
                    <a:pt x="41" y="36"/>
                  </a:lnTo>
                  <a:lnTo>
                    <a:pt x="45" y="30"/>
                  </a:lnTo>
                  <a:lnTo>
                    <a:pt x="48" y="24"/>
                  </a:lnTo>
                  <a:lnTo>
                    <a:pt x="51" y="18"/>
                  </a:lnTo>
                  <a:lnTo>
                    <a:pt x="56" y="12"/>
                  </a:lnTo>
                  <a:lnTo>
                    <a:pt x="63" y="6"/>
                  </a:lnTo>
                  <a:lnTo>
                    <a:pt x="69" y="4"/>
                  </a:lnTo>
                  <a:lnTo>
                    <a:pt x="75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93" y="4"/>
                  </a:lnTo>
                  <a:lnTo>
                    <a:pt x="99" y="6"/>
                  </a:lnTo>
                  <a:lnTo>
                    <a:pt x="105" y="9"/>
                  </a:lnTo>
                  <a:lnTo>
                    <a:pt x="108" y="12"/>
                  </a:lnTo>
                  <a:lnTo>
                    <a:pt x="116" y="15"/>
                  </a:lnTo>
                  <a:lnTo>
                    <a:pt x="123" y="18"/>
                  </a:lnTo>
                  <a:lnTo>
                    <a:pt x="126" y="18"/>
                  </a:lnTo>
                  <a:lnTo>
                    <a:pt x="131" y="21"/>
                  </a:lnTo>
                  <a:lnTo>
                    <a:pt x="138" y="18"/>
                  </a:lnTo>
                  <a:lnTo>
                    <a:pt x="144" y="18"/>
                  </a:lnTo>
                  <a:lnTo>
                    <a:pt x="150" y="15"/>
                  </a:lnTo>
                  <a:lnTo>
                    <a:pt x="153" y="12"/>
                  </a:lnTo>
                  <a:lnTo>
                    <a:pt x="153" y="18"/>
                  </a:lnTo>
                  <a:lnTo>
                    <a:pt x="150" y="21"/>
                  </a:lnTo>
                  <a:lnTo>
                    <a:pt x="144" y="24"/>
                  </a:lnTo>
                  <a:lnTo>
                    <a:pt x="141" y="27"/>
                  </a:lnTo>
                  <a:lnTo>
                    <a:pt x="135" y="27"/>
                  </a:lnTo>
                  <a:lnTo>
                    <a:pt x="131" y="27"/>
                  </a:lnTo>
                  <a:lnTo>
                    <a:pt x="126" y="24"/>
                  </a:lnTo>
                  <a:lnTo>
                    <a:pt x="120" y="24"/>
                  </a:lnTo>
                  <a:lnTo>
                    <a:pt x="114" y="18"/>
                  </a:lnTo>
                  <a:lnTo>
                    <a:pt x="105" y="15"/>
                  </a:lnTo>
                  <a:lnTo>
                    <a:pt x="101" y="12"/>
                  </a:lnTo>
                  <a:lnTo>
                    <a:pt x="96" y="12"/>
                  </a:lnTo>
                  <a:lnTo>
                    <a:pt x="86" y="12"/>
                  </a:lnTo>
                  <a:lnTo>
                    <a:pt x="81" y="12"/>
                  </a:lnTo>
                  <a:lnTo>
                    <a:pt x="78" y="12"/>
                  </a:lnTo>
                  <a:lnTo>
                    <a:pt x="71" y="12"/>
                  </a:lnTo>
                  <a:lnTo>
                    <a:pt x="66" y="15"/>
                  </a:lnTo>
                  <a:lnTo>
                    <a:pt x="63" y="18"/>
                  </a:lnTo>
                  <a:lnTo>
                    <a:pt x="56" y="21"/>
                  </a:lnTo>
                  <a:lnTo>
                    <a:pt x="54" y="24"/>
                  </a:lnTo>
                  <a:lnTo>
                    <a:pt x="51" y="33"/>
                  </a:lnTo>
                  <a:lnTo>
                    <a:pt x="45" y="39"/>
                  </a:lnTo>
                  <a:lnTo>
                    <a:pt x="41" y="51"/>
                  </a:lnTo>
                  <a:lnTo>
                    <a:pt x="36" y="59"/>
                  </a:lnTo>
                  <a:lnTo>
                    <a:pt x="33" y="65"/>
                  </a:lnTo>
                  <a:lnTo>
                    <a:pt x="30" y="68"/>
                  </a:lnTo>
                  <a:lnTo>
                    <a:pt x="26" y="71"/>
                  </a:lnTo>
                  <a:lnTo>
                    <a:pt x="21" y="71"/>
                  </a:lnTo>
                  <a:lnTo>
                    <a:pt x="18" y="71"/>
                  </a:lnTo>
                  <a:lnTo>
                    <a:pt x="15" y="71"/>
                  </a:lnTo>
                  <a:lnTo>
                    <a:pt x="8" y="68"/>
                  </a:lnTo>
                  <a:lnTo>
                    <a:pt x="6" y="65"/>
                  </a:lnTo>
                  <a:lnTo>
                    <a:pt x="0" y="4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37"/>
            <p:cNvSpPr>
              <a:spLocks/>
            </p:cNvSpPr>
            <p:nvPr/>
          </p:nvSpPr>
          <p:spPr bwMode="ltGray">
            <a:xfrm>
              <a:off x="4436" y="4096"/>
              <a:ext cx="57" cy="66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0" y="17"/>
                </a:cxn>
                <a:cxn ang="0">
                  <a:pos x="17" y="65"/>
                </a:cxn>
                <a:cxn ang="0">
                  <a:pos x="56" y="41"/>
                </a:cxn>
                <a:cxn ang="0">
                  <a:pos x="31" y="0"/>
                </a:cxn>
              </a:cxnLst>
              <a:rect l="0" t="0" r="r" b="b"/>
              <a:pathLst>
                <a:path w="57" h="66">
                  <a:moveTo>
                    <a:pt x="31" y="0"/>
                  </a:moveTo>
                  <a:lnTo>
                    <a:pt x="0" y="17"/>
                  </a:lnTo>
                  <a:lnTo>
                    <a:pt x="17" y="65"/>
                  </a:lnTo>
                  <a:lnTo>
                    <a:pt x="56" y="41"/>
                  </a:lnTo>
                  <a:lnTo>
                    <a:pt x="31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Freeform 38"/>
            <p:cNvSpPr>
              <a:spLocks/>
            </p:cNvSpPr>
            <p:nvPr/>
          </p:nvSpPr>
          <p:spPr bwMode="ltGray">
            <a:xfrm>
              <a:off x="107" y="2501"/>
              <a:ext cx="55" cy="6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0" y="17"/>
                </a:cxn>
                <a:cxn ang="0">
                  <a:pos x="16" y="64"/>
                </a:cxn>
                <a:cxn ang="0">
                  <a:pos x="54" y="40"/>
                </a:cxn>
                <a:cxn ang="0">
                  <a:pos x="30" y="0"/>
                </a:cxn>
              </a:cxnLst>
              <a:rect l="0" t="0" r="r" b="b"/>
              <a:pathLst>
                <a:path w="55" h="65">
                  <a:moveTo>
                    <a:pt x="30" y="0"/>
                  </a:moveTo>
                  <a:lnTo>
                    <a:pt x="0" y="17"/>
                  </a:lnTo>
                  <a:lnTo>
                    <a:pt x="16" y="64"/>
                  </a:lnTo>
                  <a:lnTo>
                    <a:pt x="54" y="40"/>
                  </a:lnTo>
                  <a:lnTo>
                    <a:pt x="3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ltGray">
            <a:xfrm>
              <a:off x="5139" y="1106"/>
              <a:ext cx="56" cy="6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0" y="17"/>
                </a:cxn>
                <a:cxn ang="0">
                  <a:pos x="16" y="64"/>
                </a:cxn>
                <a:cxn ang="0">
                  <a:pos x="55" y="41"/>
                </a:cxn>
                <a:cxn ang="0">
                  <a:pos x="30" y="0"/>
                </a:cxn>
              </a:cxnLst>
              <a:rect l="0" t="0" r="r" b="b"/>
              <a:pathLst>
                <a:path w="56" h="65">
                  <a:moveTo>
                    <a:pt x="30" y="0"/>
                  </a:moveTo>
                  <a:lnTo>
                    <a:pt x="0" y="17"/>
                  </a:lnTo>
                  <a:lnTo>
                    <a:pt x="16" y="64"/>
                  </a:lnTo>
                  <a:lnTo>
                    <a:pt x="55" y="41"/>
                  </a:lnTo>
                  <a:lnTo>
                    <a:pt x="3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Freeform 40"/>
            <p:cNvSpPr>
              <a:spLocks/>
            </p:cNvSpPr>
            <p:nvPr/>
          </p:nvSpPr>
          <p:spPr bwMode="ltGray">
            <a:xfrm>
              <a:off x="4703" y="54"/>
              <a:ext cx="60" cy="81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0" y="30"/>
                </a:cxn>
                <a:cxn ang="0">
                  <a:pos x="45" y="80"/>
                </a:cxn>
                <a:cxn ang="0">
                  <a:pos x="59" y="0"/>
                </a:cxn>
              </a:cxnLst>
              <a:rect l="0" t="0" r="r" b="b"/>
              <a:pathLst>
                <a:path w="60" h="81">
                  <a:moveTo>
                    <a:pt x="59" y="0"/>
                  </a:moveTo>
                  <a:lnTo>
                    <a:pt x="0" y="30"/>
                  </a:lnTo>
                  <a:lnTo>
                    <a:pt x="45" y="80"/>
                  </a:lnTo>
                  <a:lnTo>
                    <a:pt x="59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41"/>
            <p:cNvSpPr>
              <a:spLocks/>
            </p:cNvSpPr>
            <p:nvPr/>
          </p:nvSpPr>
          <p:spPr bwMode="ltGray">
            <a:xfrm>
              <a:off x="5601" y="3074"/>
              <a:ext cx="60" cy="80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0" y="30"/>
                </a:cxn>
                <a:cxn ang="0">
                  <a:pos x="42" y="79"/>
                </a:cxn>
                <a:cxn ang="0">
                  <a:pos x="59" y="0"/>
                </a:cxn>
              </a:cxnLst>
              <a:rect l="0" t="0" r="r" b="b"/>
              <a:pathLst>
                <a:path w="60" h="80">
                  <a:moveTo>
                    <a:pt x="59" y="0"/>
                  </a:moveTo>
                  <a:lnTo>
                    <a:pt x="0" y="30"/>
                  </a:lnTo>
                  <a:lnTo>
                    <a:pt x="42" y="79"/>
                  </a:lnTo>
                  <a:lnTo>
                    <a:pt x="59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42"/>
            <p:cNvSpPr>
              <a:spLocks/>
            </p:cNvSpPr>
            <p:nvPr/>
          </p:nvSpPr>
          <p:spPr bwMode="ltGray">
            <a:xfrm>
              <a:off x="2788" y="4005"/>
              <a:ext cx="59" cy="83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0" y="31"/>
                </a:cxn>
                <a:cxn ang="0">
                  <a:pos x="42" y="82"/>
                </a:cxn>
                <a:cxn ang="0">
                  <a:pos x="58" y="0"/>
                </a:cxn>
              </a:cxnLst>
              <a:rect l="0" t="0" r="r" b="b"/>
              <a:pathLst>
                <a:path w="59" h="83">
                  <a:moveTo>
                    <a:pt x="58" y="0"/>
                  </a:moveTo>
                  <a:lnTo>
                    <a:pt x="0" y="31"/>
                  </a:lnTo>
                  <a:lnTo>
                    <a:pt x="42" y="82"/>
                  </a:lnTo>
                  <a:lnTo>
                    <a:pt x="58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43"/>
            <p:cNvSpPr>
              <a:spLocks/>
            </p:cNvSpPr>
            <p:nvPr/>
          </p:nvSpPr>
          <p:spPr bwMode="ltGray">
            <a:xfrm>
              <a:off x="256" y="3041"/>
              <a:ext cx="61" cy="83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0" y="31"/>
                </a:cxn>
                <a:cxn ang="0">
                  <a:pos x="46" y="82"/>
                </a:cxn>
                <a:cxn ang="0">
                  <a:pos x="60" y="0"/>
                </a:cxn>
              </a:cxnLst>
              <a:rect l="0" t="0" r="r" b="b"/>
              <a:pathLst>
                <a:path w="61" h="83">
                  <a:moveTo>
                    <a:pt x="60" y="0"/>
                  </a:moveTo>
                  <a:lnTo>
                    <a:pt x="0" y="31"/>
                  </a:lnTo>
                  <a:lnTo>
                    <a:pt x="46" y="82"/>
                  </a:lnTo>
                  <a:lnTo>
                    <a:pt x="6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44"/>
            <p:cNvSpPr>
              <a:spLocks/>
            </p:cNvSpPr>
            <p:nvPr/>
          </p:nvSpPr>
          <p:spPr bwMode="ltGray">
            <a:xfrm>
              <a:off x="4707" y="4074"/>
              <a:ext cx="59" cy="78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0" y="30"/>
                </a:cxn>
                <a:cxn ang="0">
                  <a:pos x="42" y="77"/>
                </a:cxn>
                <a:cxn ang="0">
                  <a:pos x="58" y="0"/>
                </a:cxn>
              </a:cxnLst>
              <a:rect l="0" t="0" r="r" b="b"/>
              <a:pathLst>
                <a:path w="59" h="78">
                  <a:moveTo>
                    <a:pt x="58" y="0"/>
                  </a:moveTo>
                  <a:lnTo>
                    <a:pt x="0" y="30"/>
                  </a:lnTo>
                  <a:lnTo>
                    <a:pt x="42" y="77"/>
                  </a:lnTo>
                  <a:lnTo>
                    <a:pt x="58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45"/>
            <p:cNvSpPr>
              <a:spLocks/>
            </p:cNvSpPr>
            <p:nvPr/>
          </p:nvSpPr>
          <p:spPr bwMode="ltGray">
            <a:xfrm>
              <a:off x="234" y="3987"/>
              <a:ext cx="61" cy="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0" y="31"/>
                </a:cxn>
                <a:cxn ang="0">
                  <a:pos x="18" y="80"/>
                </a:cxn>
                <a:cxn ang="0">
                  <a:pos x="0" y="0"/>
                </a:cxn>
              </a:cxnLst>
              <a:rect l="0" t="0" r="r" b="b"/>
              <a:pathLst>
                <a:path w="61" h="81">
                  <a:moveTo>
                    <a:pt x="0" y="0"/>
                  </a:moveTo>
                  <a:lnTo>
                    <a:pt x="60" y="31"/>
                  </a:lnTo>
                  <a:lnTo>
                    <a:pt x="18" y="80"/>
                  </a:lnTo>
                  <a:lnTo>
                    <a:pt x="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46"/>
            <p:cNvSpPr>
              <a:spLocks/>
            </p:cNvSpPr>
            <p:nvPr/>
          </p:nvSpPr>
          <p:spPr bwMode="ltGray">
            <a:xfrm>
              <a:off x="2285" y="99"/>
              <a:ext cx="61" cy="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0" y="31"/>
                </a:cxn>
                <a:cxn ang="0">
                  <a:pos x="18" y="81"/>
                </a:cxn>
                <a:cxn ang="0">
                  <a:pos x="0" y="0"/>
                </a:cxn>
              </a:cxnLst>
              <a:rect l="0" t="0" r="r" b="b"/>
              <a:pathLst>
                <a:path w="61" h="82">
                  <a:moveTo>
                    <a:pt x="0" y="0"/>
                  </a:moveTo>
                  <a:lnTo>
                    <a:pt x="60" y="31"/>
                  </a:lnTo>
                  <a:lnTo>
                    <a:pt x="18" y="81"/>
                  </a:lnTo>
                  <a:lnTo>
                    <a:pt x="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ltGray">
            <a:xfrm>
              <a:off x="1629" y="103"/>
              <a:ext cx="53" cy="5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ltGray">
            <a:xfrm>
              <a:off x="5563" y="129"/>
              <a:ext cx="52" cy="5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7" name="Rectangle 49"/>
            <p:cNvSpPr>
              <a:spLocks noChangeArrowheads="1"/>
            </p:cNvSpPr>
            <p:nvPr/>
          </p:nvSpPr>
          <p:spPr bwMode="ltGray">
            <a:xfrm>
              <a:off x="5039" y="4013"/>
              <a:ext cx="53" cy="5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8" name="Rectangle 50"/>
            <p:cNvSpPr>
              <a:spLocks noChangeArrowheads="1"/>
            </p:cNvSpPr>
            <p:nvPr/>
          </p:nvSpPr>
          <p:spPr bwMode="ltGray">
            <a:xfrm>
              <a:off x="5651" y="782"/>
              <a:ext cx="41" cy="43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ltGray">
            <a:xfrm>
              <a:off x="648" y="202"/>
              <a:ext cx="52" cy="54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0" name="Freeform 52"/>
            <p:cNvSpPr>
              <a:spLocks/>
            </p:cNvSpPr>
            <p:nvPr/>
          </p:nvSpPr>
          <p:spPr bwMode="ltGray">
            <a:xfrm>
              <a:off x="177" y="1414"/>
              <a:ext cx="229" cy="116"/>
            </a:xfrm>
            <a:custGeom>
              <a:avLst/>
              <a:gdLst/>
              <a:ahLst/>
              <a:cxnLst>
                <a:cxn ang="0">
                  <a:pos x="228" y="4"/>
                </a:cxn>
                <a:cxn ang="0">
                  <a:pos x="222" y="0"/>
                </a:cxn>
                <a:cxn ang="0">
                  <a:pos x="210" y="0"/>
                </a:cxn>
                <a:cxn ang="0">
                  <a:pos x="200" y="0"/>
                </a:cxn>
                <a:cxn ang="0">
                  <a:pos x="192" y="0"/>
                </a:cxn>
                <a:cxn ang="0">
                  <a:pos x="180" y="4"/>
                </a:cxn>
                <a:cxn ang="0">
                  <a:pos x="170" y="10"/>
                </a:cxn>
                <a:cxn ang="0">
                  <a:pos x="164" y="13"/>
                </a:cxn>
                <a:cxn ang="0">
                  <a:pos x="159" y="22"/>
                </a:cxn>
                <a:cxn ang="0">
                  <a:pos x="152" y="31"/>
                </a:cxn>
                <a:cxn ang="0">
                  <a:pos x="149" y="38"/>
                </a:cxn>
                <a:cxn ang="0">
                  <a:pos x="146" y="43"/>
                </a:cxn>
                <a:cxn ang="0">
                  <a:pos x="134" y="59"/>
                </a:cxn>
                <a:cxn ang="0">
                  <a:pos x="122" y="72"/>
                </a:cxn>
                <a:cxn ang="0">
                  <a:pos x="113" y="77"/>
                </a:cxn>
                <a:cxn ang="0">
                  <a:pos x="98" y="84"/>
                </a:cxn>
                <a:cxn ang="0">
                  <a:pos x="86" y="90"/>
                </a:cxn>
                <a:cxn ang="0">
                  <a:pos x="73" y="93"/>
                </a:cxn>
                <a:cxn ang="0">
                  <a:pos x="64" y="93"/>
                </a:cxn>
                <a:cxn ang="0">
                  <a:pos x="52" y="93"/>
                </a:cxn>
                <a:cxn ang="0">
                  <a:pos x="37" y="90"/>
                </a:cxn>
                <a:cxn ang="0">
                  <a:pos x="25" y="84"/>
                </a:cxn>
                <a:cxn ang="0">
                  <a:pos x="15" y="74"/>
                </a:cxn>
                <a:cxn ang="0">
                  <a:pos x="10" y="69"/>
                </a:cxn>
                <a:cxn ang="0">
                  <a:pos x="0" y="100"/>
                </a:cxn>
                <a:cxn ang="0">
                  <a:pos x="7" y="105"/>
                </a:cxn>
                <a:cxn ang="0">
                  <a:pos x="22" y="112"/>
                </a:cxn>
                <a:cxn ang="0">
                  <a:pos x="33" y="112"/>
                </a:cxn>
                <a:cxn ang="0">
                  <a:pos x="48" y="115"/>
                </a:cxn>
                <a:cxn ang="0">
                  <a:pos x="61" y="115"/>
                </a:cxn>
                <a:cxn ang="0">
                  <a:pos x="73" y="112"/>
                </a:cxn>
                <a:cxn ang="0">
                  <a:pos x="88" y="105"/>
                </a:cxn>
                <a:cxn ang="0">
                  <a:pos x="98" y="100"/>
                </a:cxn>
                <a:cxn ang="0">
                  <a:pos x="104" y="97"/>
                </a:cxn>
                <a:cxn ang="0">
                  <a:pos x="119" y="84"/>
                </a:cxn>
                <a:cxn ang="0">
                  <a:pos x="131" y="72"/>
                </a:cxn>
                <a:cxn ang="0">
                  <a:pos x="140" y="56"/>
                </a:cxn>
                <a:cxn ang="0">
                  <a:pos x="149" y="43"/>
                </a:cxn>
                <a:cxn ang="0">
                  <a:pos x="159" y="41"/>
                </a:cxn>
                <a:cxn ang="0">
                  <a:pos x="167" y="31"/>
                </a:cxn>
                <a:cxn ang="0">
                  <a:pos x="177" y="28"/>
                </a:cxn>
                <a:cxn ang="0">
                  <a:pos x="185" y="25"/>
                </a:cxn>
                <a:cxn ang="0">
                  <a:pos x="198" y="25"/>
                </a:cxn>
                <a:cxn ang="0">
                  <a:pos x="204" y="25"/>
                </a:cxn>
                <a:cxn ang="0">
                  <a:pos x="210" y="28"/>
                </a:cxn>
                <a:cxn ang="0">
                  <a:pos x="222" y="35"/>
                </a:cxn>
                <a:cxn ang="0">
                  <a:pos x="228" y="4"/>
                </a:cxn>
              </a:cxnLst>
              <a:rect l="0" t="0" r="r" b="b"/>
              <a:pathLst>
                <a:path w="229" h="116">
                  <a:moveTo>
                    <a:pt x="228" y="4"/>
                  </a:moveTo>
                  <a:lnTo>
                    <a:pt x="222" y="0"/>
                  </a:lnTo>
                  <a:lnTo>
                    <a:pt x="210" y="0"/>
                  </a:lnTo>
                  <a:lnTo>
                    <a:pt x="200" y="0"/>
                  </a:lnTo>
                  <a:lnTo>
                    <a:pt x="192" y="0"/>
                  </a:lnTo>
                  <a:lnTo>
                    <a:pt x="180" y="4"/>
                  </a:lnTo>
                  <a:lnTo>
                    <a:pt x="170" y="10"/>
                  </a:lnTo>
                  <a:lnTo>
                    <a:pt x="164" y="13"/>
                  </a:lnTo>
                  <a:lnTo>
                    <a:pt x="159" y="22"/>
                  </a:lnTo>
                  <a:lnTo>
                    <a:pt x="152" y="31"/>
                  </a:lnTo>
                  <a:lnTo>
                    <a:pt x="149" y="38"/>
                  </a:lnTo>
                  <a:lnTo>
                    <a:pt x="146" y="43"/>
                  </a:lnTo>
                  <a:lnTo>
                    <a:pt x="134" y="59"/>
                  </a:lnTo>
                  <a:lnTo>
                    <a:pt x="122" y="72"/>
                  </a:lnTo>
                  <a:lnTo>
                    <a:pt x="113" y="77"/>
                  </a:lnTo>
                  <a:lnTo>
                    <a:pt x="98" y="84"/>
                  </a:lnTo>
                  <a:lnTo>
                    <a:pt x="86" y="90"/>
                  </a:lnTo>
                  <a:lnTo>
                    <a:pt x="73" y="93"/>
                  </a:lnTo>
                  <a:lnTo>
                    <a:pt x="64" y="93"/>
                  </a:lnTo>
                  <a:lnTo>
                    <a:pt x="52" y="93"/>
                  </a:lnTo>
                  <a:lnTo>
                    <a:pt x="37" y="90"/>
                  </a:lnTo>
                  <a:lnTo>
                    <a:pt x="25" y="84"/>
                  </a:lnTo>
                  <a:lnTo>
                    <a:pt x="15" y="74"/>
                  </a:lnTo>
                  <a:lnTo>
                    <a:pt x="10" y="69"/>
                  </a:lnTo>
                  <a:lnTo>
                    <a:pt x="0" y="100"/>
                  </a:lnTo>
                  <a:lnTo>
                    <a:pt x="7" y="105"/>
                  </a:lnTo>
                  <a:lnTo>
                    <a:pt x="22" y="112"/>
                  </a:lnTo>
                  <a:lnTo>
                    <a:pt x="33" y="112"/>
                  </a:lnTo>
                  <a:lnTo>
                    <a:pt x="48" y="115"/>
                  </a:lnTo>
                  <a:lnTo>
                    <a:pt x="61" y="115"/>
                  </a:lnTo>
                  <a:lnTo>
                    <a:pt x="73" y="112"/>
                  </a:lnTo>
                  <a:lnTo>
                    <a:pt x="88" y="105"/>
                  </a:lnTo>
                  <a:lnTo>
                    <a:pt x="98" y="100"/>
                  </a:lnTo>
                  <a:lnTo>
                    <a:pt x="104" y="97"/>
                  </a:lnTo>
                  <a:lnTo>
                    <a:pt x="119" y="84"/>
                  </a:lnTo>
                  <a:lnTo>
                    <a:pt x="131" y="72"/>
                  </a:lnTo>
                  <a:lnTo>
                    <a:pt x="140" y="56"/>
                  </a:lnTo>
                  <a:lnTo>
                    <a:pt x="149" y="43"/>
                  </a:lnTo>
                  <a:lnTo>
                    <a:pt x="159" y="41"/>
                  </a:lnTo>
                  <a:lnTo>
                    <a:pt x="167" y="31"/>
                  </a:lnTo>
                  <a:lnTo>
                    <a:pt x="177" y="28"/>
                  </a:lnTo>
                  <a:lnTo>
                    <a:pt x="185" y="25"/>
                  </a:lnTo>
                  <a:lnTo>
                    <a:pt x="198" y="25"/>
                  </a:lnTo>
                  <a:lnTo>
                    <a:pt x="204" y="25"/>
                  </a:lnTo>
                  <a:lnTo>
                    <a:pt x="210" y="28"/>
                  </a:lnTo>
                  <a:lnTo>
                    <a:pt x="222" y="35"/>
                  </a:lnTo>
                  <a:lnTo>
                    <a:pt x="228" y="4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Freeform 53"/>
            <p:cNvSpPr>
              <a:spLocks/>
            </p:cNvSpPr>
            <p:nvPr/>
          </p:nvSpPr>
          <p:spPr bwMode="ltGray">
            <a:xfrm>
              <a:off x="2288" y="4156"/>
              <a:ext cx="231" cy="115"/>
            </a:xfrm>
            <a:custGeom>
              <a:avLst/>
              <a:gdLst/>
              <a:ahLst/>
              <a:cxnLst>
                <a:cxn ang="0">
                  <a:pos x="0" y="111"/>
                </a:cxn>
                <a:cxn ang="0">
                  <a:pos x="6" y="114"/>
                </a:cxn>
                <a:cxn ang="0">
                  <a:pos x="18" y="114"/>
                </a:cxn>
                <a:cxn ang="0">
                  <a:pos x="27" y="114"/>
                </a:cxn>
                <a:cxn ang="0">
                  <a:pos x="39" y="111"/>
                </a:cxn>
                <a:cxn ang="0">
                  <a:pos x="48" y="108"/>
                </a:cxn>
                <a:cxn ang="0">
                  <a:pos x="58" y="104"/>
                </a:cxn>
                <a:cxn ang="0">
                  <a:pos x="63" y="101"/>
                </a:cxn>
                <a:cxn ang="0">
                  <a:pos x="73" y="93"/>
                </a:cxn>
                <a:cxn ang="0">
                  <a:pos x="76" y="83"/>
                </a:cxn>
                <a:cxn ang="0">
                  <a:pos x="81" y="77"/>
                </a:cxn>
                <a:cxn ang="0">
                  <a:pos x="84" y="71"/>
                </a:cxn>
                <a:cxn ang="0">
                  <a:pos x="94" y="55"/>
                </a:cxn>
                <a:cxn ang="0">
                  <a:pos x="109" y="40"/>
                </a:cxn>
                <a:cxn ang="0">
                  <a:pos x="115" y="37"/>
                </a:cxn>
                <a:cxn ang="0">
                  <a:pos x="130" y="31"/>
                </a:cxn>
                <a:cxn ang="0">
                  <a:pos x="142" y="24"/>
                </a:cxn>
                <a:cxn ang="0">
                  <a:pos x="154" y="21"/>
                </a:cxn>
                <a:cxn ang="0">
                  <a:pos x="164" y="18"/>
                </a:cxn>
                <a:cxn ang="0">
                  <a:pos x="175" y="21"/>
                </a:cxn>
                <a:cxn ang="0">
                  <a:pos x="190" y="24"/>
                </a:cxn>
                <a:cxn ang="0">
                  <a:pos x="205" y="31"/>
                </a:cxn>
                <a:cxn ang="0">
                  <a:pos x="215" y="37"/>
                </a:cxn>
                <a:cxn ang="0">
                  <a:pos x="218" y="43"/>
                </a:cxn>
                <a:cxn ang="0">
                  <a:pos x="230" y="12"/>
                </a:cxn>
                <a:cxn ang="0">
                  <a:pos x="221" y="9"/>
                </a:cxn>
                <a:cxn ang="0">
                  <a:pos x="209" y="3"/>
                </a:cxn>
                <a:cxn ang="0">
                  <a:pos x="194" y="0"/>
                </a:cxn>
                <a:cxn ang="0">
                  <a:pos x="179" y="0"/>
                </a:cxn>
                <a:cxn ang="0">
                  <a:pos x="167" y="0"/>
                </a:cxn>
                <a:cxn ang="0">
                  <a:pos x="154" y="3"/>
                </a:cxn>
                <a:cxn ang="0">
                  <a:pos x="139" y="9"/>
                </a:cxn>
                <a:cxn ang="0">
                  <a:pos x="130" y="12"/>
                </a:cxn>
                <a:cxn ang="0">
                  <a:pos x="124" y="18"/>
                </a:cxn>
                <a:cxn ang="0">
                  <a:pos x="109" y="31"/>
                </a:cxn>
                <a:cxn ang="0">
                  <a:pos x="97" y="43"/>
                </a:cxn>
                <a:cxn ang="0">
                  <a:pos x="88" y="55"/>
                </a:cxn>
                <a:cxn ang="0">
                  <a:pos x="79" y="68"/>
                </a:cxn>
                <a:cxn ang="0">
                  <a:pos x="73" y="73"/>
                </a:cxn>
                <a:cxn ang="0">
                  <a:pos x="61" y="83"/>
                </a:cxn>
                <a:cxn ang="0">
                  <a:pos x="51" y="86"/>
                </a:cxn>
                <a:cxn ang="0">
                  <a:pos x="43" y="89"/>
                </a:cxn>
                <a:cxn ang="0">
                  <a:pos x="33" y="89"/>
                </a:cxn>
                <a:cxn ang="0">
                  <a:pos x="24" y="89"/>
                </a:cxn>
                <a:cxn ang="0">
                  <a:pos x="18" y="86"/>
                </a:cxn>
                <a:cxn ang="0">
                  <a:pos x="6" y="80"/>
                </a:cxn>
                <a:cxn ang="0">
                  <a:pos x="0" y="111"/>
                </a:cxn>
              </a:cxnLst>
              <a:rect l="0" t="0" r="r" b="b"/>
              <a:pathLst>
                <a:path w="231" h="115">
                  <a:moveTo>
                    <a:pt x="0" y="111"/>
                  </a:moveTo>
                  <a:lnTo>
                    <a:pt x="6" y="114"/>
                  </a:lnTo>
                  <a:lnTo>
                    <a:pt x="18" y="114"/>
                  </a:lnTo>
                  <a:lnTo>
                    <a:pt x="27" y="114"/>
                  </a:lnTo>
                  <a:lnTo>
                    <a:pt x="39" y="111"/>
                  </a:lnTo>
                  <a:lnTo>
                    <a:pt x="48" y="108"/>
                  </a:lnTo>
                  <a:lnTo>
                    <a:pt x="58" y="104"/>
                  </a:lnTo>
                  <a:lnTo>
                    <a:pt x="63" y="101"/>
                  </a:lnTo>
                  <a:lnTo>
                    <a:pt x="73" y="93"/>
                  </a:lnTo>
                  <a:lnTo>
                    <a:pt x="76" y="83"/>
                  </a:lnTo>
                  <a:lnTo>
                    <a:pt x="81" y="77"/>
                  </a:lnTo>
                  <a:lnTo>
                    <a:pt x="84" y="71"/>
                  </a:lnTo>
                  <a:lnTo>
                    <a:pt x="94" y="55"/>
                  </a:lnTo>
                  <a:lnTo>
                    <a:pt x="109" y="40"/>
                  </a:lnTo>
                  <a:lnTo>
                    <a:pt x="115" y="37"/>
                  </a:lnTo>
                  <a:lnTo>
                    <a:pt x="130" y="31"/>
                  </a:lnTo>
                  <a:lnTo>
                    <a:pt x="142" y="24"/>
                  </a:lnTo>
                  <a:lnTo>
                    <a:pt x="154" y="21"/>
                  </a:lnTo>
                  <a:lnTo>
                    <a:pt x="164" y="18"/>
                  </a:lnTo>
                  <a:lnTo>
                    <a:pt x="175" y="21"/>
                  </a:lnTo>
                  <a:lnTo>
                    <a:pt x="190" y="24"/>
                  </a:lnTo>
                  <a:lnTo>
                    <a:pt x="205" y="31"/>
                  </a:lnTo>
                  <a:lnTo>
                    <a:pt x="215" y="37"/>
                  </a:lnTo>
                  <a:lnTo>
                    <a:pt x="218" y="43"/>
                  </a:lnTo>
                  <a:lnTo>
                    <a:pt x="230" y="12"/>
                  </a:lnTo>
                  <a:lnTo>
                    <a:pt x="221" y="9"/>
                  </a:lnTo>
                  <a:lnTo>
                    <a:pt x="209" y="3"/>
                  </a:lnTo>
                  <a:lnTo>
                    <a:pt x="194" y="0"/>
                  </a:lnTo>
                  <a:lnTo>
                    <a:pt x="179" y="0"/>
                  </a:lnTo>
                  <a:lnTo>
                    <a:pt x="167" y="0"/>
                  </a:lnTo>
                  <a:lnTo>
                    <a:pt x="154" y="3"/>
                  </a:lnTo>
                  <a:lnTo>
                    <a:pt x="139" y="9"/>
                  </a:lnTo>
                  <a:lnTo>
                    <a:pt x="130" y="12"/>
                  </a:lnTo>
                  <a:lnTo>
                    <a:pt x="124" y="18"/>
                  </a:lnTo>
                  <a:lnTo>
                    <a:pt x="109" y="31"/>
                  </a:lnTo>
                  <a:lnTo>
                    <a:pt x="97" y="43"/>
                  </a:lnTo>
                  <a:lnTo>
                    <a:pt x="88" y="55"/>
                  </a:lnTo>
                  <a:lnTo>
                    <a:pt x="79" y="68"/>
                  </a:lnTo>
                  <a:lnTo>
                    <a:pt x="73" y="73"/>
                  </a:lnTo>
                  <a:lnTo>
                    <a:pt x="61" y="83"/>
                  </a:lnTo>
                  <a:lnTo>
                    <a:pt x="51" y="86"/>
                  </a:lnTo>
                  <a:lnTo>
                    <a:pt x="43" y="89"/>
                  </a:lnTo>
                  <a:lnTo>
                    <a:pt x="33" y="89"/>
                  </a:lnTo>
                  <a:lnTo>
                    <a:pt x="24" y="89"/>
                  </a:lnTo>
                  <a:lnTo>
                    <a:pt x="18" y="86"/>
                  </a:lnTo>
                  <a:lnTo>
                    <a:pt x="6" y="80"/>
                  </a:lnTo>
                  <a:lnTo>
                    <a:pt x="0" y="11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Freeform 54"/>
            <p:cNvSpPr>
              <a:spLocks/>
            </p:cNvSpPr>
            <p:nvPr/>
          </p:nvSpPr>
          <p:spPr bwMode="ltGray">
            <a:xfrm>
              <a:off x="5310" y="388"/>
              <a:ext cx="234" cy="115"/>
            </a:xfrm>
            <a:custGeom>
              <a:avLst/>
              <a:gdLst/>
              <a:ahLst/>
              <a:cxnLst>
                <a:cxn ang="0">
                  <a:pos x="233" y="3"/>
                </a:cxn>
                <a:cxn ang="0">
                  <a:pos x="223" y="0"/>
                </a:cxn>
                <a:cxn ang="0">
                  <a:pos x="214" y="0"/>
                </a:cxn>
                <a:cxn ang="0">
                  <a:pos x="202" y="0"/>
                </a:cxn>
                <a:cxn ang="0">
                  <a:pos x="193" y="0"/>
                </a:cxn>
                <a:cxn ang="0">
                  <a:pos x="183" y="3"/>
                </a:cxn>
                <a:cxn ang="0">
                  <a:pos x="172" y="10"/>
                </a:cxn>
                <a:cxn ang="0">
                  <a:pos x="168" y="13"/>
                </a:cxn>
                <a:cxn ang="0">
                  <a:pos x="159" y="21"/>
                </a:cxn>
                <a:cxn ang="0">
                  <a:pos x="153" y="31"/>
                </a:cxn>
                <a:cxn ang="0">
                  <a:pos x="150" y="37"/>
                </a:cxn>
                <a:cxn ang="0">
                  <a:pos x="147" y="43"/>
                </a:cxn>
                <a:cxn ang="0">
                  <a:pos x="138" y="59"/>
                </a:cxn>
                <a:cxn ang="0">
                  <a:pos x="122" y="71"/>
                </a:cxn>
                <a:cxn ang="0">
                  <a:pos x="114" y="77"/>
                </a:cxn>
                <a:cxn ang="0">
                  <a:pos x="101" y="83"/>
                </a:cxn>
                <a:cxn ang="0">
                  <a:pos x="86" y="90"/>
                </a:cxn>
                <a:cxn ang="0">
                  <a:pos x="76" y="93"/>
                </a:cxn>
                <a:cxn ang="0">
                  <a:pos x="65" y="93"/>
                </a:cxn>
                <a:cxn ang="0">
                  <a:pos x="55" y="93"/>
                </a:cxn>
                <a:cxn ang="0">
                  <a:pos x="40" y="87"/>
                </a:cxn>
                <a:cxn ang="0">
                  <a:pos x="25" y="83"/>
                </a:cxn>
                <a:cxn ang="0">
                  <a:pos x="15" y="74"/>
                </a:cxn>
                <a:cxn ang="0">
                  <a:pos x="10" y="68"/>
                </a:cxn>
                <a:cxn ang="0">
                  <a:pos x="0" y="99"/>
                </a:cxn>
                <a:cxn ang="0">
                  <a:pos x="10" y="105"/>
                </a:cxn>
                <a:cxn ang="0">
                  <a:pos x="22" y="111"/>
                </a:cxn>
                <a:cxn ang="0">
                  <a:pos x="34" y="111"/>
                </a:cxn>
                <a:cxn ang="0">
                  <a:pos x="50" y="114"/>
                </a:cxn>
                <a:cxn ang="0">
                  <a:pos x="61" y="114"/>
                </a:cxn>
                <a:cxn ang="0">
                  <a:pos x="74" y="111"/>
                </a:cxn>
                <a:cxn ang="0">
                  <a:pos x="89" y="105"/>
                </a:cxn>
                <a:cxn ang="0">
                  <a:pos x="101" y="99"/>
                </a:cxn>
                <a:cxn ang="0">
                  <a:pos x="107" y="96"/>
                </a:cxn>
                <a:cxn ang="0">
                  <a:pos x="119" y="83"/>
                </a:cxn>
                <a:cxn ang="0">
                  <a:pos x="132" y="71"/>
                </a:cxn>
                <a:cxn ang="0">
                  <a:pos x="144" y="56"/>
                </a:cxn>
                <a:cxn ang="0">
                  <a:pos x="153" y="46"/>
                </a:cxn>
                <a:cxn ang="0">
                  <a:pos x="159" y="37"/>
                </a:cxn>
                <a:cxn ang="0">
                  <a:pos x="172" y="31"/>
                </a:cxn>
                <a:cxn ang="0">
                  <a:pos x="180" y="25"/>
                </a:cxn>
                <a:cxn ang="0">
                  <a:pos x="190" y="21"/>
                </a:cxn>
                <a:cxn ang="0">
                  <a:pos x="199" y="21"/>
                </a:cxn>
                <a:cxn ang="0">
                  <a:pos x="208" y="25"/>
                </a:cxn>
                <a:cxn ang="0">
                  <a:pos x="214" y="25"/>
                </a:cxn>
                <a:cxn ang="0">
                  <a:pos x="226" y="34"/>
                </a:cxn>
                <a:cxn ang="0">
                  <a:pos x="233" y="3"/>
                </a:cxn>
              </a:cxnLst>
              <a:rect l="0" t="0" r="r" b="b"/>
              <a:pathLst>
                <a:path w="234" h="115">
                  <a:moveTo>
                    <a:pt x="233" y="3"/>
                  </a:moveTo>
                  <a:lnTo>
                    <a:pt x="223" y="0"/>
                  </a:lnTo>
                  <a:lnTo>
                    <a:pt x="214" y="0"/>
                  </a:lnTo>
                  <a:lnTo>
                    <a:pt x="202" y="0"/>
                  </a:lnTo>
                  <a:lnTo>
                    <a:pt x="193" y="0"/>
                  </a:lnTo>
                  <a:lnTo>
                    <a:pt x="183" y="3"/>
                  </a:lnTo>
                  <a:lnTo>
                    <a:pt x="172" y="10"/>
                  </a:lnTo>
                  <a:lnTo>
                    <a:pt x="168" y="13"/>
                  </a:lnTo>
                  <a:lnTo>
                    <a:pt x="159" y="21"/>
                  </a:lnTo>
                  <a:lnTo>
                    <a:pt x="153" y="31"/>
                  </a:lnTo>
                  <a:lnTo>
                    <a:pt x="150" y="37"/>
                  </a:lnTo>
                  <a:lnTo>
                    <a:pt x="147" y="43"/>
                  </a:lnTo>
                  <a:lnTo>
                    <a:pt x="138" y="59"/>
                  </a:lnTo>
                  <a:lnTo>
                    <a:pt x="122" y="71"/>
                  </a:lnTo>
                  <a:lnTo>
                    <a:pt x="114" y="77"/>
                  </a:lnTo>
                  <a:lnTo>
                    <a:pt x="101" y="83"/>
                  </a:lnTo>
                  <a:lnTo>
                    <a:pt x="86" y="90"/>
                  </a:lnTo>
                  <a:lnTo>
                    <a:pt x="76" y="93"/>
                  </a:lnTo>
                  <a:lnTo>
                    <a:pt x="65" y="93"/>
                  </a:lnTo>
                  <a:lnTo>
                    <a:pt x="55" y="93"/>
                  </a:lnTo>
                  <a:lnTo>
                    <a:pt x="40" y="87"/>
                  </a:lnTo>
                  <a:lnTo>
                    <a:pt x="25" y="83"/>
                  </a:lnTo>
                  <a:lnTo>
                    <a:pt x="15" y="74"/>
                  </a:lnTo>
                  <a:lnTo>
                    <a:pt x="10" y="68"/>
                  </a:lnTo>
                  <a:lnTo>
                    <a:pt x="0" y="99"/>
                  </a:lnTo>
                  <a:lnTo>
                    <a:pt x="10" y="105"/>
                  </a:lnTo>
                  <a:lnTo>
                    <a:pt x="22" y="111"/>
                  </a:lnTo>
                  <a:lnTo>
                    <a:pt x="34" y="111"/>
                  </a:lnTo>
                  <a:lnTo>
                    <a:pt x="50" y="114"/>
                  </a:lnTo>
                  <a:lnTo>
                    <a:pt x="61" y="114"/>
                  </a:lnTo>
                  <a:lnTo>
                    <a:pt x="74" y="111"/>
                  </a:lnTo>
                  <a:lnTo>
                    <a:pt x="89" y="105"/>
                  </a:lnTo>
                  <a:lnTo>
                    <a:pt x="101" y="99"/>
                  </a:lnTo>
                  <a:lnTo>
                    <a:pt x="107" y="96"/>
                  </a:lnTo>
                  <a:lnTo>
                    <a:pt x="119" y="83"/>
                  </a:lnTo>
                  <a:lnTo>
                    <a:pt x="132" y="71"/>
                  </a:lnTo>
                  <a:lnTo>
                    <a:pt x="144" y="56"/>
                  </a:lnTo>
                  <a:lnTo>
                    <a:pt x="153" y="46"/>
                  </a:lnTo>
                  <a:lnTo>
                    <a:pt x="159" y="37"/>
                  </a:lnTo>
                  <a:lnTo>
                    <a:pt x="172" y="31"/>
                  </a:lnTo>
                  <a:lnTo>
                    <a:pt x="180" y="25"/>
                  </a:lnTo>
                  <a:lnTo>
                    <a:pt x="190" y="21"/>
                  </a:lnTo>
                  <a:lnTo>
                    <a:pt x="199" y="21"/>
                  </a:lnTo>
                  <a:lnTo>
                    <a:pt x="208" y="25"/>
                  </a:lnTo>
                  <a:lnTo>
                    <a:pt x="214" y="25"/>
                  </a:lnTo>
                  <a:lnTo>
                    <a:pt x="226" y="34"/>
                  </a:lnTo>
                  <a:lnTo>
                    <a:pt x="233" y="3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Freeform 55"/>
            <p:cNvSpPr>
              <a:spLocks/>
            </p:cNvSpPr>
            <p:nvPr/>
          </p:nvSpPr>
          <p:spPr bwMode="ltGray">
            <a:xfrm>
              <a:off x="3135" y="4006"/>
              <a:ext cx="102" cy="307"/>
            </a:xfrm>
            <a:custGeom>
              <a:avLst/>
              <a:gdLst/>
              <a:ahLst/>
              <a:cxnLst>
                <a:cxn ang="0">
                  <a:pos x="50" y="3"/>
                </a:cxn>
                <a:cxn ang="0">
                  <a:pos x="47" y="13"/>
                </a:cxn>
                <a:cxn ang="0">
                  <a:pos x="44" y="16"/>
                </a:cxn>
                <a:cxn ang="0">
                  <a:pos x="44" y="23"/>
                </a:cxn>
                <a:cxn ang="0">
                  <a:pos x="39" y="39"/>
                </a:cxn>
                <a:cxn ang="0">
                  <a:pos x="30" y="61"/>
                </a:cxn>
                <a:cxn ang="0">
                  <a:pos x="27" y="78"/>
                </a:cxn>
                <a:cxn ang="0">
                  <a:pos x="20" y="94"/>
                </a:cxn>
                <a:cxn ang="0">
                  <a:pos x="20" y="107"/>
                </a:cxn>
                <a:cxn ang="0">
                  <a:pos x="20" y="120"/>
                </a:cxn>
                <a:cxn ang="0">
                  <a:pos x="24" y="129"/>
                </a:cxn>
                <a:cxn ang="0">
                  <a:pos x="27" y="136"/>
                </a:cxn>
                <a:cxn ang="0">
                  <a:pos x="35" y="148"/>
                </a:cxn>
                <a:cxn ang="0">
                  <a:pos x="47" y="161"/>
                </a:cxn>
                <a:cxn ang="0">
                  <a:pos x="57" y="174"/>
                </a:cxn>
                <a:cxn ang="0">
                  <a:pos x="77" y="196"/>
                </a:cxn>
                <a:cxn ang="0">
                  <a:pos x="89" y="216"/>
                </a:cxn>
                <a:cxn ang="0">
                  <a:pos x="95" y="225"/>
                </a:cxn>
                <a:cxn ang="0">
                  <a:pos x="98" y="236"/>
                </a:cxn>
                <a:cxn ang="0">
                  <a:pos x="101" y="252"/>
                </a:cxn>
                <a:cxn ang="0">
                  <a:pos x="101" y="265"/>
                </a:cxn>
                <a:cxn ang="0">
                  <a:pos x="101" y="274"/>
                </a:cxn>
                <a:cxn ang="0">
                  <a:pos x="95" y="293"/>
                </a:cxn>
                <a:cxn ang="0">
                  <a:pos x="92" y="306"/>
                </a:cxn>
                <a:cxn ang="0">
                  <a:pos x="69" y="287"/>
                </a:cxn>
                <a:cxn ang="0">
                  <a:pos x="74" y="274"/>
                </a:cxn>
                <a:cxn ang="0">
                  <a:pos x="77" y="261"/>
                </a:cxn>
                <a:cxn ang="0">
                  <a:pos x="80" y="249"/>
                </a:cxn>
                <a:cxn ang="0">
                  <a:pos x="83" y="236"/>
                </a:cxn>
                <a:cxn ang="0">
                  <a:pos x="80" y="222"/>
                </a:cxn>
                <a:cxn ang="0">
                  <a:pos x="77" y="209"/>
                </a:cxn>
                <a:cxn ang="0">
                  <a:pos x="71" y="196"/>
                </a:cxn>
                <a:cxn ang="0">
                  <a:pos x="65" y="190"/>
                </a:cxn>
                <a:cxn ang="0">
                  <a:pos x="54" y="180"/>
                </a:cxn>
                <a:cxn ang="0">
                  <a:pos x="42" y="168"/>
                </a:cxn>
                <a:cxn ang="0">
                  <a:pos x="30" y="155"/>
                </a:cxn>
                <a:cxn ang="0">
                  <a:pos x="20" y="142"/>
                </a:cxn>
                <a:cxn ang="0">
                  <a:pos x="12" y="123"/>
                </a:cxn>
                <a:cxn ang="0">
                  <a:pos x="3" y="110"/>
                </a:cxn>
                <a:cxn ang="0">
                  <a:pos x="0" y="100"/>
                </a:cxn>
                <a:cxn ang="0">
                  <a:pos x="0" y="84"/>
                </a:cxn>
                <a:cxn ang="0">
                  <a:pos x="0" y="61"/>
                </a:cxn>
                <a:cxn ang="0">
                  <a:pos x="0" y="48"/>
                </a:cxn>
                <a:cxn ang="0">
                  <a:pos x="3" y="32"/>
                </a:cxn>
                <a:cxn ang="0">
                  <a:pos x="6" y="19"/>
                </a:cxn>
                <a:cxn ang="0">
                  <a:pos x="6" y="10"/>
                </a:cxn>
                <a:cxn ang="0">
                  <a:pos x="12" y="0"/>
                </a:cxn>
                <a:cxn ang="0">
                  <a:pos x="50" y="3"/>
                </a:cxn>
              </a:cxnLst>
              <a:rect l="0" t="0" r="r" b="b"/>
              <a:pathLst>
                <a:path w="102" h="307">
                  <a:moveTo>
                    <a:pt x="50" y="3"/>
                  </a:moveTo>
                  <a:lnTo>
                    <a:pt x="47" y="13"/>
                  </a:lnTo>
                  <a:lnTo>
                    <a:pt x="44" y="16"/>
                  </a:lnTo>
                  <a:lnTo>
                    <a:pt x="44" y="23"/>
                  </a:lnTo>
                  <a:lnTo>
                    <a:pt x="39" y="39"/>
                  </a:lnTo>
                  <a:lnTo>
                    <a:pt x="30" y="61"/>
                  </a:lnTo>
                  <a:lnTo>
                    <a:pt x="27" y="78"/>
                  </a:lnTo>
                  <a:lnTo>
                    <a:pt x="20" y="94"/>
                  </a:lnTo>
                  <a:lnTo>
                    <a:pt x="20" y="107"/>
                  </a:lnTo>
                  <a:lnTo>
                    <a:pt x="20" y="120"/>
                  </a:lnTo>
                  <a:lnTo>
                    <a:pt x="24" y="129"/>
                  </a:lnTo>
                  <a:lnTo>
                    <a:pt x="27" y="136"/>
                  </a:lnTo>
                  <a:lnTo>
                    <a:pt x="35" y="148"/>
                  </a:lnTo>
                  <a:lnTo>
                    <a:pt x="47" y="161"/>
                  </a:lnTo>
                  <a:lnTo>
                    <a:pt x="57" y="174"/>
                  </a:lnTo>
                  <a:lnTo>
                    <a:pt x="77" y="196"/>
                  </a:lnTo>
                  <a:lnTo>
                    <a:pt x="89" y="216"/>
                  </a:lnTo>
                  <a:lnTo>
                    <a:pt x="95" y="225"/>
                  </a:lnTo>
                  <a:lnTo>
                    <a:pt x="98" y="236"/>
                  </a:lnTo>
                  <a:lnTo>
                    <a:pt x="101" y="252"/>
                  </a:lnTo>
                  <a:lnTo>
                    <a:pt x="101" y="265"/>
                  </a:lnTo>
                  <a:lnTo>
                    <a:pt x="101" y="274"/>
                  </a:lnTo>
                  <a:lnTo>
                    <a:pt x="95" y="293"/>
                  </a:lnTo>
                  <a:lnTo>
                    <a:pt x="92" y="306"/>
                  </a:lnTo>
                  <a:lnTo>
                    <a:pt x="69" y="287"/>
                  </a:lnTo>
                  <a:lnTo>
                    <a:pt x="74" y="274"/>
                  </a:lnTo>
                  <a:lnTo>
                    <a:pt x="77" y="261"/>
                  </a:lnTo>
                  <a:lnTo>
                    <a:pt x="80" y="249"/>
                  </a:lnTo>
                  <a:lnTo>
                    <a:pt x="83" y="236"/>
                  </a:lnTo>
                  <a:lnTo>
                    <a:pt x="80" y="222"/>
                  </a:lnTo>
                  <a:lnTo>
                    <a:pt x="77" y="209"/>
                  </a:lnTo>
                  <a:lnTo>
                    <a:pt x="71" y="196"/>
                  </a:lnTo>
                  <a:lnTo>
                    <a:pt x="65" y="190"/>
                  </a:lnTo>
                  <a:lnTo>
                    <a:pt x="54" y="180"/>
                  </a:lnTo>
                  <a:lnTo>
                    <a:pt x="42" y="168"/>
                  </a:lnTo>
                  <a:lnTo>
                    <a:pt x="30" y="155"/>
                  </a:lnTo>
                  <a:lnTo>
                    <a:pt x="20" y="142"/>
                  </a:lnTo>
                  <a:lnTo>
                    <a:pt x="12" y="123"/>
                  </a:lnTo>
                  <a:lnTo>
                    <a:pt x="3" y="110"/>
                  </a:lnTo>
                  <a:lnTo>
                    <a:pt x="0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0" y="48"/>
                  </a:lnTo>
                  <a:lnTo>
                    <a:pt x="3" y="32"/>
                  </a:lnTo>
                  <a:lnTo>
                    <a:pt x="6" y="19"/>
                  </a:lnTo>
                  <a:lnTo>
                    <a:pt x="6" y="10"/>
                  </a:lnTo>
                  <a:lnTo>
                    <a:pt x="12" y="0"/>
                  </a:lnTo>
                  <a:lnTo>
                    <a:pt x="50" y="3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Freeform 56"/>
            <p:cNvSpPr>
              <a:spLocks/>
            </p:cNvSpPr>
            <p:nvPr/>
          </p:nvSpPr>
          <p:spPr bwMode="ltGray">
            <a:xfrm>
              <a:off x="5643" y="2518"/>
              <a:ext cx="102" cy="312"/>
            </a:xfrm>
            <a:custGeom>
              <a:avLst/>
              <a:gdLst/>
              <a:ahLst/>
              <a:cxnLst>
                <a:cxn ang="0">
                  <a:pos x="51" y="6"/>
                </a:cxn>
                <a:cxn ang="0">
                  <a:pos x="47" y="16"/>
                </a:cxn>
                <a:cxn ang="0">
                  <a:pos x="44" y="19"/>
                </a:cxn>
                <a:cxn ang="0">
                  <a:pos x="44" y="26"/>
                </a:cxn>
                <a:cxn ang="0">
                  <a:pos x="39" y="43"/>
                </a:cxn>
                <a:cxn ang="0">
                  <a:pos x="30" y="65"/>
                </a:cxn>
                <a:cxn ang="0">
                  <a:pos x="24" y="81"/>
                </a:cxn>
                <a:cxn ang="0">
                  <a:pos x="21" y="97"/>
                </a:cxn>
                <a:cxn ang="0">
                  <a:pos x="21" y="110"/>
                </a:cxn>
                <a:cxn ang="0">
                  <a:pos x="21" y="120"/>
                </a:cxn>
                <a:cxn ang="0">
                  <a:pos x="24" y="133"/>
                </a:cxn>
                <a:cxn ang="0">
                  <a:pos x="27" y="140"/>
                </a:cxn>
                <a:cxn ang="0">
                  <a:pos x="36" y="152"/>
                </a:cxn>
                <a:cxn ang="0">
                  <a:pos x="44" y="165"/>
                </a:cxn>
                <a:cxn ang="0">
                  <a:pos x="57" y="178"/>
                </a:cxn>
                <a:cxn ang="0">
                  <a:pos x="77" y="201"/>
                </a:cxn>
                <a:cxn ang="0">
                  <a:pos x="89" y="221"/>
                </a:cxn>
                <a:cxn ang="0">
                  <a:pos x="95" y="230"/>
                </a:cxn>
                <a:cxn ang="0">
                  <a:pos x="98" y="240"/>
                </a:cxn>
                <a:cxn ang="0">
                  <a:pos x="101" y="256"/>
                </a:cxn>
                <a:cxn ang="0">
                  <a:pos x="101" y="269"/>
                </a:cxn>
                <a:cxn ang="0">
                  <a:pos x="98" y="279"/>
                </a:cxn>
                <a:cxn ang="0">
                  <a:pos x="95" y="298"/>
                </a:cxn>
                <a:cxn ang="0">
                  <a:pos x="89" y="311"/>
                </a:cxn>
                <a:cxn ang="0">
                  <a:pos x="69" y="292"/>
                </a:cxn>
                <a:cxn ang="0">
                  <a:pos x="74" y="279"/>
                </a:cxn>
                <a:cxn ang="0">
                  <a:pos x="77" y="265"/>
                </a:cxn>
                <a:cxn ang="0">
                  <a:pos x="81" y="253"/>
                </a:cxn>
                <a:cxn ang="0">
                  <a:pos x="81" y="240"/>
                </a:cxn>
                <a:cxn ang="0">
                  <a:pos x="81" y="227"/>
                </a:cxn>
                <a:cxn ang="0">
                  <a:pos x="74" y="211"/>
                </a:cxn>
                <a:cxn ang="0">
                  <a:pos x="71" y="201"/>
                </a:cxn>
                <a:cxn ang="0">
                  <a:pos x="66" y="195"/>
                </a:cxn>
                <a:cxn ang="0">
                  <a:pos x="54" y="184"/>
                </a:cxn>
                <a:cxn ang="0">
                  <a:pos x="39" y="168"/>
                </a:cxn>
                <a:cxn ang="0">
                  <a:pos x="27" y="156"/>
                </a:cxn>
                <a:cxn ang="0">
                  <a:pos x="21" y="146"/>
                </a:cxn>
                <a:cxn ang="0">
                  <a:pos x="12" y="127"/>
                </a:cxn>
                <a:cxn ang="0">
                  <a:pos x="3" y="113"/>
                </a:cxn>
                <a:cxn ang="0">
                  <a:pos x="0" y="103"/>
                </a:cxn>
                <a:cxn ang="0">
                  <a:pos x="0" y="84"/>
                </a:cxn>
                <a:cxn ang="0">
                  <a:pos x="0" y="65"/>
                </a:cxn>
                <a:cxn ang="0">
                  <a:pos x="0" y="52"/>
                </a:cxn>
                <a:cxn ang="0">
                  <a:pos x="3" y="35"/>
                </a:cxn>
                <a:cxn ang="0">
                  <a:pos x="6" y="22"/>
                </a:cxn>
                <a:cxn ang="0">
                  <a:pos x="6" y="10"/>
                </a:cxn>
                <a:cxn ang="0">
                  <a:pos x="12" y="0"/>
                </a:cxn>
                <a:cxn ang="0">
                  <a:pos x="51" y="6"/>
                </a:cxn>
              </a:cxnLst>
              <a:rect l="0" t="0" r="r" b="b"/>
              <a:pathLst>
                <a:path w="102" h="312">
                  <a:moveTo>
                    <a:pt x="51" y="6"/>
                  </a:moveTo>
                  <a:lnTo>
                    <a:pt x="47" y="16"/>
                  </a:lnTo>
                  <a:lnTo>
                    <a:pt x="44" y="19"/>
                  </a:lnTo>
                  <a:lnTo>
                    <a:pt x="44" y="26"/>
                  </a:lnTo>
                  <a:lnTo>
                    <a:pt x="39" y="43"/>
                  </a:lnTo>
                  <a:lnTo>
                    <a:pt x="30" y="65"/>
                  </a:lnTo>
                  <a:lnTo>
                    <a:pt x="24" y="81"/>
                  </a:lnTo>
                  <a:lnTo>
                    <a:pt x="21" y="97"/>
                  </a:lnTo>
                  <a:lnTo>
                    <a:pt x="21" y="110"/>
                  </a:lnTo>
                  <a:lnTo>
                    <a:pt x="21" y="120"/>
                  </a:lnTo>
                  <a:lnTo>
                    <a:pt x="24" y="133"/>
                  </a:lnTo>
                  <a:lnTo>
                    <a:pt x="27" y="140"/>
                  </a:lnTo>
                  <a:lnTo>
                    <a:pt x="36" y="152"/>
                  </a:lnTo>
                  <a:lnTo>
                    <a:pt x="44" y="165"/>
                  </a:lnTo>
                  <a:lnTo>
                    <a:pt x="57" y="178"/>
                  </a:lnTo>
                  <a:lnTo>
                    <a:pt x="77" y="201"/>
                  </a:lnTo>
                  <a:lnTo>
                    <a:pt x="89" y="221"/>
                  </a:lnTo>
                  <a:lnTo>
                    <a:pt x="95" y="230"/>
                  </a:lnTo>
                  <a:lnTo>
                    <a:pt x="98" y="240"/>
                  </a:lnTo>
                  <a:lnTo>
                    <a:pt x="101" y="256"/>
                  </a:lnTo>
                  <a:lnTo>
                    <a:pt x="101" y="269"/>
                  </a:lnTo>
                  <a:lnTo>
                    <a:pt x="98" y="279"/>
                  </a:lnTo>
                  <a:lnTo>
                    <a:pt x="95" y="298"/>
                  </a:lnTo>
                  <a:lnTo>
                    <a:pt x="89" y="311"/>
                  </a:lnTo>
                  <a:lnTo>
                    <a:pt x="69" y="292"/>
                  </a:lnTo>
                  <a:lnTo>
                    <a:pt x="74" y="279"/>
                  </a:lnTo>
                  <a:lnTo>
                    <a:pt x="77" y="265"/>
                  </a:lnTo>
                  <a:lnTo>
                    <a:pt x="81" y="253"/>
                  </a:lnTo>
                  <a:lnTo>
                    <a:pt x="81" y="240"/>
                  </a:lnTo>
                  <a:lnTo>
                    <a:pt x="81" y="227"/>
                  </a:lnTo>
                  <a:lnTo>
                    <a:pt x="74" y="211"/>
                  </a:lnTo>
                  <a:lnTo>
                    <a:pt x="71" y="201"/>
                  </a:lnTo>
                  <a:lnTo>
                    <a:pt x="66" y="195"/>
                  </a:lnTo>
                  <a:lnTo>
                    <a:pt x="54" y="184"/>
                  </a:lnTo>
                  <a:lnTo>
                    <a:pt x="39" y="168"/>
                  </a:lnTo>
                  <a:lnTo>
                    <a:pt x="27" y="156"/>
                  </a:lnTo>
                  <a:lnTo>
                    <a:pt x="21" y="146"/>
                  </a:lnTo>
                  <a:lnTo>
                    <a:pt x="12" y="127"/>
                  </a:lnTo>
                  <a:lnTo>
                    <a:pt x="3" y="113"/>
                  </a:lnTo>
                  <a:lnTo>
                    <a:pt x="0" y="103"/>
                  </a:lnTo>
                  <a:lnTo>
                    <a:pt x="0" y="84"/>
                  </a:lnTo>
                  <a:lnTo>
                    <a:pt x="0" y="65"/>
                  </a:lnTo>
                  <a:lnTo>
                    <a:pt x="0" y="52"/>
                  </a:lnTo>
                  <a:lnTo>
                    <a:pt x="3" y="35"/>
                  </a:lnTo>
                  <a:lnTo>
                    <a:pt x="6" y="22"/>
                  </a:lnTo>
                  <a:lnTo>
                    <a:pt x="6" y="10"/>
                  </a:lnTo>
                  <a:lnTo>
                    <a:pt x="12" y="0"/>
                  </a:lnTo>
                  <a:lnTo>
                    <a:pt x="51" y="6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05" name="Freeform 57"/>
            <p:cNvSpPr>
              <a:spLocks/>
            </p:cNvSpPr>
            <p:nvPr/>
          </p:nvSpPr>
          <p:spPr bwMode="ltGray">
            <a:xfrm>
              <a:off x="5449" y="3971"/>
              <a:ext cx="103" cy="313"/>
            </a:xfrm>
            <a:custGeom>
              <a:avLst/>
              <a:gdLst/>
              <a:ahLst/>
              <a:cxnLst>
                <a:cxn ang="0">
                  <a:pos x="52" y="7"/>
                </a:cxn>
                <a:cxn ang="0">
                  <a:pos x="46" y="16"/>
                </a:cxn>
                <a:cxn ang="0">
                  <a:pos x="44" y="26"/>
                </a:cxn>
                <a:cxn ang="0">
                  <a:pos x="37" y="43"/>
                </a:cxn>
                <a:cxn ang="0">
                  <a:pos x="29" y="65"/>
                </a:cxn>
                <a:cxn ang="0">
                  <a:pos x="26" y="78"/>
                </a:cxn>
                <a:cxn ang="0">
                  <a:pos x="23" y="97"/>
                </a:cxn>
                <a:cxn ang="0">
                  <a:pos x="23" y="110"/>
                </a:cxn>
                <a:cxn ang="0">
                  <a:pos x="23" y="121"/>
                </a:cxn>
                <a:cxn ang="0">
                  <a:pos x="23" y="134"/>
                </a:cxn>
                <a:cxn ang="0">
                  <a:pos x="29" y="140"/>
                </a:cxn>
                <a:cxn ang="0">
                  <a:pos x="37" y="153"/>
                </a:cxn>
                <a:cxn ang="0">
                  <a:pos x="46" y="166"/>
                </a:cxn>
                <a:cxn ang="0">
                  <a:pos x="58" y="178"/>
                </a:cxn>
                <a:cxn ang="0">
                  <a:pos x="78" y="202"/>
                </a:cxn>
                <a:cxn ang="0">
                  <a:pos x="90" y="218"/>
                </a:cxn>
                <a:cxn ang="0">
                  <a:pos x="96" y="231"/>
                </a:cxn>
                <a:cxn ang="0">
                  <a:pos x="98" y="240"/>
                </a:cxn>
                <a:cxn ang="0">
                  <a:pos x="98" y="256"/>
                </a:cxn>
                <a:cxn ang="0">
                  <a:pos x="102" y="266"/>
                </a:cxn>
                <a:cxn ang="0">
                  <a:pos x="98" y="280"/>
                </a:cxn>
                <a:cxn ang="0">
                  <a:pos x="96" y="299"/>
                </a:cxn>
                <a:cxn ang="0">
                  <a:pos x="90" y="312"/>
                </a:cxn>
                <a:cxn ang="0">
                  <a:pos x="69" y="292"/>
                </a:cxn>
                <a:cxn ang="0">
                  <a:pos x="76" y="280"/>
                </a:cxn>
                <a:cxn ang="0">
                  <a:pos x="78" y="266"/>
                </a:cxn>
                <a:cxn ang="0">
                  <a:pos x="81" y="253"/>
                </a:cxn>
                <a:cxn ang="0">
                  <a:pos x="81" y="240"/>
                </a:cxn>
                <a:cxn ang="0">
                  <a:pos x="81" y="227"/>
                </a:cxn>
                <a:cxn ang="0">
                  <a:pos x="76" y="211"/>
                </a:cxn>
                <a:cxn ang="0">
                  <a:pos x="73" y="202"/>
                </a:cxn>
                <a:cxn ang="0">
                  <a:pos x="64" y="194"/>
                </a:cxn>
                <a:cxn ang="0">
                  <a:pos x="55" y="185"/>
                </a:cxn>
                <a:cxn ang="0">
                  <a:pos x="40" y="169"/>
                </a:cxn>
                <a:cxn ang="0">
                  <a:pos x="29" y="156"/>
                </a:cxn>
                <a:cxn ang="0">
                  <a:pos x="23" y="146"/>
                </a:cxn>
                <a:cxn ang="0">
                  <a:pos x="11" y="127"/>
                </a:cxn>
                <a:cxn ang="0">
                  <a:pos x="5" y="110"/>
                </a:cxn>
                <a:cxn ang="0">
                  <a:pos x="3" y="104"/>
                </a:cxn>
                <a:cxn ang="0">
                  <a:pos x="0" y="85"/>
                </a:cxn>
                <a:cxn ang="0">
                  <a:pos x="0" y="65"/>
                </a:cxn>
                <a:cxn ang="0">
                  <a:pos x="3" y="49"/>
                </a:cxn>
                <a:cxn ang="0">
                  <a:pos x="3" y="36"/>
                </a:cxn>
                <a:cxn ang="0">
                  <a:pos x="5" y="23"/>
                </a:cxn>
                <a:cxn ang="0">
                  <a:pos x="8" y="10"/>
                </a:cxn>
                <a:cxn ang="0">
                  <a:pos x="11" y="0"/>
                </a:cxn>
                <a:cxn ang="0">
                  <a:pos x="52" y="7"/>
                </a:cxn>
              </a:cxnLst>
              <a:rect l="0" t="0" r="r" b="b"/>
              <a:pathLst>
                <a:path w="103" h="313">
                  <a:moveTo>
                    <a:pt x="52" y="7"/>
                  </a:moveTo>
                  <a:lnTo>
                    <a:pt x="46" y="16"/>
                  </a:lnTo>
                  <a:lnTo>
                    <a:pt x="44" y="26"/>
                  </a:lnTo>
                  <a:lnTo>
                    <a:pt x="37" y="43"/>
                  </a:lnTo>
                  <a:lnTo>
                    <a:pt x="29" y="65"/>
                  </a:lnTo>
                  <a:lnTo>
                    <a:pt x="26" y="78"/>
                  </a:lnTo>
                  <a:lnTo>
                    <a:pt x="23" y="97"/>
                  </a:lnTo>
                  <a:lnTo>
                    <a:pt x="23" y="110"/>
                  </a:lnTo>
                  <a:lnTo>
                    <a:pt x="23" y="121"/>
                  </a:lnTo>
                  <a:lnTo>
                    <a:pt x="23" y="134"/>
                  </a:lnTo>
                  <a:lnTo>
                    <a:pt x="29" y="140"/>
                  </a:lnTo>
                  <a:lnTo>
                    <a:pt x="37" y="153"/>
                  </a:lnTo>
                  <a:lnTo>
                    <a:pt x="46" y="166"/>
                  </a:lnTo>
                  <a:lnTo>
                    <a:pt x="58" y="178"/>
                  </a:lnTo>
                  <a:lnTo>
                    <a:pt x="78" y="202"/>
                  </a:lnTo>
                  <a:lnTo>
                    <a:pt x="90" y="218"/>
                  </a:lnTo>
                  <a:lnTo>
                    <a:pt x="96" y="231"/>
                  </a:lnTo>
                  <a:lnTo>
                    <a:pt x="98" y="240"/>
                  </a:lnTo>
                  <a:lnTo>
                    <a:pt x="98" y="256"/>
                  </a:lnTo>
                  <a:lnTo>
                    <a:pt x="102" y="266"/>
                  </a:lnTo>
                  <a:lnTo>
                    <a:pt x="98" y="280"/>
                  </a:lnTo>
                  <a:lnTo>
                    <a:pt x="96" y="299"/>
                  </a:lnTo>
                  <a:lnTo>
                    <a:pt x="90" y="312"/>
                  </a:lnTo>
                  <a:lnTo>
                    <a:pt x="69" y="292"/>
                  </a:lnTo>
                  <a:lnTo>
                    <a:pt x="76" y="280"/>
                  </a:lnTo>
                  <a:lnTo>
                    <a:pt x="78" y="266"/>
                  </a:lnTo>
                  <a:lnTo>
                    <a:pt x="81" y="253"/>
                  </a:lnTo>
                  <a:lnTo>
                    <a:pt x="81" y="240"/>
                  </a:lnTo>
                  <a:lnTo>
                    <a:pt x="81" y="227"/>
                  </a:lnTo>
                  <a:lnTo>
                    <a:pt x="76" y="211"/>
                  </a:lnTo>
                  <a:lnTo>
                    <a:pt x="73" y="202"/>
                  </a:lnTo>
                  <a:lnTo>
                    <a:pt x="64" y="194"/>
                  </a:lnTo>
                  <a:lnTo>
                    <a:pt x="55" y="185"/>
                  </a:lnTo>
                  <a:lnTo>
                    <a:pt x="40" y="169"/>
                  </a:lnTo>
                  <a:lnTo>
                    <a:pt x="29" y="156"/>
                  </a:lnTo>
                  <a:lnTo>
                    <a:pt x="23" y="146"/>
                  </a:lnTo>
                  <a:lnTo>
                    <a:pt x="11" y="127"/>
                  </a:lnTo>
                  <a:lnTo>
                    <a:pt x="5" y="110"/>
                  </a:lnTo>
                  <a:lnTo>
                    <a:pt x="3" y="104"/>
                  </a:lnTo>
                  <a:lnTo>
                    <a:pt x="0" y="85"/>
                  </a:lnTo>
                  <a:lnTo>
                    <a:pt x="0" y="65"/>
                  </a:lnTo>
                  <a:lnTo>
                    <a:pt x="3" y="49"/>
                  </a:lnTo>
                  <a:lnTo>
                    <a:pt x="3" y="36"/>
                  </a:lnTo>
                  <a:lnTo>
                    <a:pt x="5" y="23"/>
                  </a:lnTo>
                  <a:lnTo>
                    <a:pt x="8" y="10"/>
                  </a:lnTo>
                  <a:lnTo>
                    <a:pt x="11" y="0"/>
                  </a:lnTo>
                  <a:lnTo>
                    <a:pt x="52" y="7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Freeform 58"/>
            <p:cNvSpPr>
              <a:spLocks/>
            </p:cNvSpPr>
            <p:nvPr/>
          </p:nvSpPr>
          <p:spPr bwMode="ltGray">
            <a:xfrm>
              <a:off x="1045" y="3906"/>
              <a:ext cx="104" cy="309"/>
            </a:xfrm>
            <a:custGeom>
              <a:avLst/>
              <a:gdLst/>
              <a:ahLst/>
              <a:cxnLst>
                <a:cxn ang="0">
                  <a:pos x="53" y="6"/>
                </a:cxn>
                <a:cxn ang="0">
                  <a:pos x="51" y="16"/>
                </a:cxn>
                <a:cxn ang="0">
                  <a:pos x="47" y="16"/>
                </a:cxn>
                <a:cxn ang="0">
                  <a:pos x="44" y="22"/>
                </a:cxn>
                <a:cxn ang="0">
                  <a:pos x="39" y="42"/>
                </a:cxn>
                <a:cxn ang="0">
                  <a:pos x="29" y="65"/>
                </a:cxn>
                <a:cxn ang="0">
                  <a:pos x="27" y="77"/>
                </a:cxn>
                <a:cxn ang="0">
                  <a:pos x="24" y="97"/>
                </a:cxn>
                <a:cxn ang="0">
                  <a:pos x="24" y="106"/>
                </a:cxn>
                <a:cxn ang="0">
                  <a:pos x="24" y="120"/>
                </a:cxn>
                <a:cxn ang="0">
                  <a:pos x="27" y="130"/>
                </a:cxn>
                <a:cxn ang="0">
                  <a:pos x="29" y="139"/>
                </a:cxn>
                <a:cxn ang="0">
                  <a:pos x="39" y="149"/>
                </a:cxn>
                <a:cxn ang="0">
                  <a:pos x="47" y="162"/>
                </a:cxn>
                <a:cxn ang="0">
                  <a:pos x="59" y="178"/>
                </a:cxn>
                <a:cxn ang="0">
                  <a:pos x="80" y="201"/>
                </a:cxn>
                <a:cxn ang="0">
                  <a:pos x="91" y="217"/>
                </a:cxn>
                <a:cxn ang="0">
                  <a:pos x="97" y="227"/>
                </a:cxn>
                <a:cxn ang="0">
                  <a:pos x="100" y="239"/>
                </a:cxn>
                <a:cxn ang="0">
                  <a:pos x="103" y="252"/>
                </a:cxn>
                <a:cxn ang="0">
                  <a:pos x="103" y="265"/>
                </a:cxn>
                <a:cxn ang="0">
                  <a:pos x="100" y="279"/>
                </a:cxn>
                <a:cxn ang="0">
                  <a:pos x="97" y="295"/>
                </a:cxn>
                <a:cxn ang="0">
                  <a:pos x="91" y="308"/>
                </a:cxn>
                <a:cxn ang="0">
                  <a:pos x="71" y="288"/>
                </a:cxn>
                <a:cxn ang="0">
                  <a:pos x="76" y="279"/>
                </a:cxn>
                <a:cxn ang="0">
                  <a:pos x="80" y="262"/>
                </a:cxn>
                <a:cxn ang="0">
                  <a:pos x="83" y="252"/>
                </a:cxn>
                <a:cxn ang="0">
                  <a:pos x="83" y="236"/>
                </a:cxn>
                <a:cxn ang="0">
                  <a:pos x="83" y="227"/>
                </a:cxn>
                <a:cxn ang="0">
                  <a:pos x="76" y="211"/>
                </a:cxn>
                <a:cxn ang="0">
                  <a:pos x="74" y="201"/>
                </a:cxn>
                <a:cxn ang="0">
                  <a:pos x="68" y="190"/>
                </a:cxn>
                <a:cxn ang="0">
                  <a:pos x="56" y="181"/>
                </a:cxn>
                <a:cxn ang="0">
                  <a:pos x="41" y="168"/>
                </a:cxn>
                <a:cxn ang="0">
                  <a:pos x="29" y="155"/>
                </a:cxn>
                <a:cxn ang="0">
                  <a:pos x="24" y="146"/>
                </a:cxn>
                <a:cxn ang="0">
                  <a:pos x="12" y="126"/>
                </a:cxn>
                <a:cxn ang="0">
                  <a:pos x="6" y="109"/>
                </a:cxn>
                <a:cxn ang="0">
                  <a:pos x="3" y="100"/>
                </a:cxn>
                <a:cxn ang="0">
                  <a:pos x="0" y="84"/>
                </a:cxn>
                <a:cxn ang="0">
                  <a:pos x="0" y="61"/>
                </a:cxn>
                <a:cxn ang="0">
                  <a:pos x="3" y="49"/>
                </a:cxn>
                <a:cxn ang="0">
                  <a:pos x="6" y="35"/>
                </a:cxn>
                <a:cxn ang="0">
                  <a:pos x="6" y="22"/>
                </a:cxn>
                <a:cxn ang="0">
                  <a:pos x="9" y="9"/>
                </a:cxn>
                <a:cxn ang="0">
                  <a:pos x="15" y="0"/>
                </a:cxn>
                <a:cxn ang="0">
                  <a:pos x="53" y="6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07" name="Freeform 59"/>
            <p:cNvSpPr>
              <a:spLocks/>
            </p:cNvSpPr>
            <p:nvPr/>
          </p:nvSpPr>
          <p:spPr bwMode="ltGray">
            <a:xfrm>
              <a:off x="3307" y="0"/>
              <a:ext cx="102" cy="312"/>
            </a:xfrm>
            <a:custGeom>
              <a:avLst/>
              <a:gdLst/>
              <a:ahLst/>
              <a:cxnLst>
                <a:cxn ang="0">
                  <a:pos x="52" y="7"/>
                </a:cxn>
                <a:cxn ang="0">
                  <a:pos x="50" y="16"/>
                </a:cxn>
                <a:cxn ang="0">
                  <a:pos x="46" y="16"/>
                </a:cxn>
                <a:cxn ang="0">
                  <a:pos x="46" y="26"/>
                </a:cxn>
                <a:cxn ang="0">
                  <a:pos x="38" y="43"/>
                </a:cxn>
                <a:cxn ang="0">
                  <a:pos x="32" y="65"/>
                </a:cxn>
                <a:cxn ang="0">
                  <a:pos x="26" y="78"/>
                </a:cxn>
                <a:cxn ang="0">
                  <a:pos x="23" y="97"/>
                </a:cxn>
                <a:cxn ang="0">
                  <a:pos x="23" y="110"/>
                </a:cxn>
                <a:cxn ang="0">
                  <a:pos x="23" y="121"/>
                </a:cxn>
                <a:cxn ang="0">
                  <a:pos x="26" y="130"/>
                </a:cxn>
                <a:cxn ang="0">
                  <a:pos x="29" y="140"/>
                </a:cxn>
                <a:cxn ang="0">
                  <a:pos x="38" y="153"/>
                </a:cxn>
                <a:cxn ang="0">
                  <a:pos x="46" y="162"/>
                </a:cxn>
                <a:cxn ang="0">
                  <a:pos x="58" y="178"/>
                </a:cxn>
                <a:cxn ang="0">
                  <a:pos x="78" y="202"/>
                </a:cxn>
                <a:cxn ang="0">
                  <a:pos x="89" y="218"/>
                </a:cxn>
                <a:cxn ang="0">
                  <a:pos x="96" y="227"/>
                </a:cxn>
                <a:cxn ang="0">
                  <a:pos x="98" y="240"/>
                </a:cxn>
                <a:cxn ang="0">
                  <a:pos x="101" y="253"/>
                </a:cxn>
                <a:cxn ang="0">
                  <a:pos x="101" y="269"/>
                </a:cxn>
                <a:cxn ang="0">
                  <a:pos x="98" y="279"/>
                </a:cxn>
                <a:cxn ang="0">
                  <a:pos x="96" y="295"/>
                </a:cxn>
                <a:cxn ang="0">
                  <a:pos x="89" y="311"/>
                </a:cxn>
                <a:cxn ang="0">
                  <a:pos x="69" y="292"/>
                </a:cxn>
                <a:cxn ang="0">
                  <a:pos x="75" y="279"/>
                </a:cxn>
                <a:cxn ang="0">
                  <a:pos x="78" y="266"/>
                </a:cxn>
                <a:cxn ang="0">
                  <a:pos x="81" y="253"/>
                </a:cxn>
                <a:cxn ang="0">
                  <a:pos x="81" y="237"/>
                </a:cxn>
                <a:cxn ang="0">
                  <a:pos x="81" y="227"/>
                </a:cxn>
                <a:cxn ang="0">
                  <a:pos x="75" y="211"/>
                </a:cxn>
                <a:cxn ang="0">
                  <a:pos x="72" y="202"/>
                </a:cxn>
                <a:cxn ang="0">
                  <a:pos x="67" y="191"/>
                </a:cxn>
                <a:cxn ang="0">
                  <a:pos x="55" y="181"/>
                </a:cxn>
                <a:cxn ang="0">
                  <a:pos x="41" y="169"/>
                </a:cxn>
                <a:cxn ang="0">
                  <a:pos x="29" y="156"/>
                </a:cxn>
                <a:cxn ang="0">
                  <a:pos x="23" y="146"/>
                </a:cxn>
                <a:cxn ang="0">
                  <a:pos x="14" y="127"/>
                </a:cxn>
                <a:cxn ang="0">
                  <a:pos x="6" y="110"/>
                </a:cxn>
                <a:cxn ang="0">
                  <a:pos x="3" y="104"/>
                </a:cxn>
                <a:cxn ang="0">
                  <a:pos x="0" y="84"/>
                </a:cxn>
                <a:cxn ang="0">
                  <a:pos x="0" y="62"/>
                </a:cxn>
                <a:cxn ang="0">
                  <a:pos x="3" y="49"/>
                </a:cxn>
                <a:cxn ang="0">
                  <a:pos x="6" y="35"/>
                </a:cxn>
                <a:cxn ang="0">
                  <a:pos x="6" y="23"/>
                </a:cxn>
                <a:cxn ang="0">
                  <a:pos x="9" y="10"/>
                </a:cxn>
                <a:cxn ang="0">
                  <a:pos x="14" y="0"/>
                </a:cxn>
                <a:cxn ang="0">
                  <a:pos x="52" y="7"/>
                </a:cxn>
              </a:cxnLst>
              <a:rect l="0" t="0" r="r" b="b"/>
              <a:pathLst>
                <a:path w="102" h="312">
                  <a:moveTo>
                    <a:pt x="52" y="7"/>
                  </a:moveTo>
                  <a:lnTo>
                    <a:pt x="50" y="16"/>
                  </a:lnTo>
                  <a:lnTo>
                    <a:pt x="46" y="16"/>
                  </a:lnTo>
                  <a:lnTo>
                    <a:pt x="46" y="26"/>
                  </a:lnTo>
                  <a:lnTo>
                    <a:pt x="38" y="43"/>
                  </a:lnTo>
                  <a:lnTo>
                    <a:pt x="32" y="65"/>
                  </a:lnTo>
                  <a:lnTo>
                    <a:pt x="26" y="78"/>
                  </a:lnTo>
                  <a:lnTo>
                    <a:pt x="23" y="97"/>
                  </a:lnTo>
                  <a:lnTo>
                    <a:pt x="23" y="110"/>
                  </a:lnTo>
                  <a:lnTo>
                    <a:pt x="23" y="121"/>
                  </a:lnTo>
                  <a:lnTo>
                    <a:pt x="26" y="130"/>
                  </a:lnTo>
                  <a:lnTo>
                    <a:pt x="29" y="140"/>
                  </a:lnTo>
                  <a:lnTo>
                    <a:pt x="38" y="153"/>
                  </a:lnTo>
                  <a:lnTo>
                    <a:pt x="46" y="162"/>
                  </a:lnTo>
                  <a:lnTo>
                    <a:pt x="58" y="178"/>
                  </a:lnTo>
                  <a:lnTo>
                    <a:pt x="78" y="202"/>
                  </a:lnTo>
                  <a:lnTo>
                    <a:pt x="89" y="218"/>
                  </a:lnTo>
                  <a:lnTo>
                    <a:pt x="96" y="227"/>
                  </a:lnTo>
                  <a:lnTo>
                    <a:pt x="98" y="240"/>
                  </a:lnTo>
                  <a:lnTo>
                    <a:pt x="101" y="253"/>
                  </a:lnTo>
                  <a:lnTo>
                    <a:pt x="101" y="269"/>
                  </a:lnTo>
                  <a:lnTo>
                    <a:pt x="98" y="279"/>
                  </a:lnTo>
                  <a:lnTo>
                    <a:pt x="96" y="295"/>
                  </a:lnTo>
                  <a:lnTo>
                    <a:pt x="89" y="311"/>
                  </a:lnTo>
                  <a:lnTo>
                    <a:pt x="69" y="292"/>
                  </a:lnTo>
                  <a:lnTo>
                    <a:pt x="75" y="279"/>
                  </a:lnTo>
                  <a:lnTo>
                    <a:pt x="78" y="266"/>
                  </a:lnTo>
                  <a:lnTo>
                    <a:pt x="81" y="253"/>
                  </a:lnTo>
                  <a:lnTo>
                    <a:pt x="81" y="237"/>
                  </a:lnTo>
                  <a:lnTo>
                    <a:pt x="81" y="227"/>
                  </a:lnTo>
                  <a:lnTo>
                    <a:pt x="75" y="211"/>
                  </a:lnTo>
                  <a:lnTo>
                    <a:pt x="72" y="202"/>
                  </a:lnTo>
                  <a:lnTo>
                    <a:pt x="67" y="191"/>
                  </a:lnTo>
                  <a:lnTo>
                    <a:pt x="55" y="181"/>
                  </a:lnTo>
                  <a:lnTo>
                    <a:pt x="41" y="169"/>
                  </a:lnTo>
                  <a:lnTo>
                    <a:pt x="29" y="156"/>
                  </a:lnTo>
                  <a:lnTo>
                    <a:pt x="23" y="146"/>
                  </a:lnTo>
                  <a:lnTo>
                    <a:pt x="14" y="127"/>
                  </a:lnTo>
                  <a:lnTo>
                    <a:pt x="6" y="110"/>
                  </a:lnTo>
                  <a:lnTo>
                    <a:pt x="3" y="104"/>
                  </a:lnTo>
                  <a:lnTo>
                    <a:pt x="0" y="84"/>
                  </a:lnTo>
                  <a:lnTo>
                    <a:pt x="0" y="62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3"/>
                  </a:lnTo>
                  <a:lnTo>
                    <a:pt x="9" y="10"/>
                  </a:lnTo>
                  <a:lnTo>
                    <a:pt x="14" y="0"/>
                  </a:lnTo>
                  <a:lnTo>
                    <a:pt x="52" y="7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08" name="Freeform 60"/>
            <p:cNvSpPr>
              <a:spLocks/>
            </p:cNvSpPr>
            <p:nvPr/>
          </p:nvSpPr>
          <p:spPr bwMode="ltGray">
            <a:xfrm>
              <a:off x="2412" y="3901"/>
              <a:ext cx="58" cy="102"/>
            </a:xfrm>
            <a:custGeom>
              <a:avLst/>
              <a:gdLst/>
              <a:ahLst/>
              <a:cxnLst>
                <a:cxn ang="0">
                  <a:pos x="16" y="101"/>
                </a:cxn>
                <a:cxn ang="0">
                  <a:pos x="0" y="0"/>
                </a:cxn>
                <a:cxn ang="0">
                  <a:pos x="57" y="52"/>
                </a:cxn>
                <a:cxn ang="0">
                  <a:pos x="16" y="101"/>
                </a:cxn>
              </a:cxnLst>
              <a:rect l="0" t="0" r="r" b="b"/>
              <a:pathLst>
                <a:path w="58" h="102">
                  <a:moveTo>
                    <a:pt x="16" y="101"/>
                  </a:moveTo>
                  <a:lnTo>
                    <a:pt x="0" y="0"/>
                  </a:lnTo>
                  <a:lnTo>
                    <a:pt x="57" y="52"/>
                  </a:lnTo>
                  <a:lnTo>
                    <a:pt x="16" y="10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09" name="Freeform 61"/>
            <p:cNvSpPr>
              <a:spLocks/>
            </p:cNvSpPr>
            <p:nvPr/>
          </p:nvSpPr>
          <p:spPr bwMode="ltGray">
            <a:xfrm>
              <a:off x="2972" y="63"/>
              <a:ext cx="56" cy="102"/>
            </a:xfrm>
            <a:custGeom>
              <a:avLst/>
              <a:gdLst/>
              <a:ahLst/>
              <a:cxnLst>
                <a:cxn ang="0">
                  <a:pos x="14" y="101"/>
                </a:cxn>
                <a:cxn ang="0">
                  <a:pos x="0" y="0"/>
                </a:cxn>
                <a:cxn ang="0">
                  <a:pos x="55" y="51"/>
                </a:cxn>
                <a:cxn ang="0">
                  <a:pos x="14" y="101"/>
                </a:cxn>
              </a:cxnLst>
              <a:rect l="0" t="0" r="r" b="b"/>
              <a:pathLst>
                <a:path w="56" h="102">
                  <a:moveTo>
                    <a:pt x="14" y="101"/>
                  </a:moveTo>
                  <a:lnTo>
                    <a:pt x="0" y="0"/>
                  </a:lnTo>
                  <a:lnTo>
                    <a:pt x="55" y="51"/>
                  </a:lnTo>
                  <a:lnTo>
                    <a:pt x="14" y="10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10" name="Freeform 62"/>
            <p:cNvSpPr>
              <a:spLocks/>
            </p:cNvSpPr>
            <p:nvPr/>
          </p:nvSpPr>
          <p:spPr bwMode="ltGray">
            <a:xfrm>
              <a:off x="212" y="884"/>
              <a:ext cx="59" cy="101"/>
            </a:xfrm>
            <a:custGeom>
              <a:avLst/>
              <a:gdLst/>
              <a:ahLst/>
              <a:cxnLst>
                <a:cxn ang="0">
                  <a:pos x="16" y="100"/>
                </a:cxn>
                <a:cxn ang="0">
                  <a:pos x="0" y="0"/>
                </a:cxn>
                <a:cxn ang="0">
                  <a:pos x="58" y="51"/>
                </a:cxn>
                <a:cxn ang="0">
                  <a:pos x="16" y="100"/>
                </a:cxn>
              </a:cxnLst>
              <a:rect l="0" t="0" r="r" b="b"/>
              <a:pathLst>
                <a:path w="59" h="101">
                  <a:moveTo>
                    <a:pt x="16" y="100"/>
                  </a:moveTo>
                  <a:lnTo>
                    <a:pt x="0" y="0"/>
                  </a:lnTo>
                  <a:lnTo>
                    <a:pt x="58" y="51"/>
                  </a:lnTo>
                  <a:lnTo>
                    <a:pt x="16" y="10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11" name="Freeform 63"/>
            <p:cNvSpPr>
              <a:spLocks/>
            </p:cNvSpPr>
            <p:nvPr/>
          </p:nvSpPr>
          <p:spPr bwMode="ltGray">
            <a:xfrm>
              <a:off x="1452" y="115"/>
              <a:ext cx="53" cy="68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0" y="18"/>
                </a:cxn>
                <a:cxn ang="0">
                  <a:pos x="14" y="67"/>
                </a:cxn>
                <a:cxn ang="0">
                  <a:pos x="52" y="42"/>
                </a:cxn>
                <a:cxn ang="0">
                  <a:pos x="30" y="0"/>
                </a:cxn>
              </a:cxnLst>
              <a:rect l="0" t="0" r="r" b="b"/>
              <a:pathLst>
                <a:path w="53" h="68">
                  <a:moveTo>
                    <a:pt x="30" y="0"/>
                  </a:moveTo>
                  <a:lnTo>
                    <a:pt x="0" y="18"/>
                  </a:lnTo>
                  <a:lnTo>
                    <a:pt x="14" y="67"/>
                  </a:lnTo>
                  <a:lnTo>
                    <a:pt x="52" y="42"/>
                  </a:lnTo>
                  <a:lnTo>
                    <a:pt x="3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12" name="Freeform 64"/>
            <p:cNvSpPr>
              <a:spLocks/>
            </p:cNvSpPr>
            <p:nvPr/>
          </p:nvSpPr>
          <p:spPr bwMode="ltGray">
            <a:xfrm>
              <a:off x="4571" y="216"/>
              <a:ext cx="55" cy="66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0" y="18"/>
                </a:cxn>
                <a:cxn ang="0">
                  <a:pos x="16" y="65"/>
                </a:cxn>
                <a:cxn ang="0">
                  <a:pos x="54" y="42"/>
                </a:cxn>
                <a:cxn ang="0">
                  <a:pos x="30" y="0"/>
                </a:cxn>
              </a:cxnLst>
              <a:rect l="0" t="0" r="r" b="b"/>
              <a:pathLst>
                <a:path w="55" h="66">
                  <a:moveTo>
                    <a:pt x="30" y="0"/>
                  </a:moveTo>
                  <a:lnTo>
                    <a:pt x="0" y="18"/>
                  </a:lnTo>
                  <a:lnTo>
                    <a:pt x="16" y="65"/>
                  </a:lnTo>
                  <a:lnTo>
                    <a:pt x="54" y="42"/>
                  </a:lnTo>
                  <a:lnTo>
                    <a:pt x="3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13" name="Freeform 65"/>
            <p:cNvSpPr>
              <a:spLocks/>
            </p:cNvSpPr>
            <p:nvPr/>
          </p:nvSpPr>
          <p:spPr bwMode="ltGray">
            <a:xfrm>
              <a:off x="5490" y="2335"/>
              <a:ext cx="57" cy="69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0" y="21"/>
                </a:cxn>
                <a:cxn ang="0">
                  <a:pos x="17" y="68"/>
                </a:cxn>
                <a:cxn ang="0">
                  <a:pos x="56" y="44"/>
                </a:cxn>
                <a:cxn ang="0">
                  <a:pos x="31" y="0"/>
                </a:cxn>
              </a:cxnLst>
              <a:rect l="0" t="0" r="r" b="b"/>
              <a:pathLst>
                <a:path w="57" h="69">
                  <a:moveTo>
                    <a:pt x="31" y="0"/>
                  </a:moveTo>
                  <a:lnTo>
                    <a:pt x="0" y="21"/>
                  </a:lnTo>
                  <a:lnTo>
                    <a:pt x="17" y="68"/>
                  </a:lnTo>
                  <a:lnTo>
                    <a:pt x="56" y="44"/>
                  </a:lnTo>
                  <a:lnTo>
                    <a:pt x="31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14" name="Freeform 66"/>
            <p:cNvSpPr>
              <a:spLocks/>
            </p:cNvSpPr>
            <p:nvPr/>
          </p:nvSpPr>
          <p:spPr bwMode="ltGray">
            <a:xfrm>
              <a:off x="5631" y="1402"/>
              <a:ext cx="58" cy="65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0" y="17"/>
                </a:cxn>
                <a:cxn ang="0">
                  <a:pos x="17" y="64"/>
                </a:cxn>
                <a:cxn ang="0">
                  <a:pos x="57" y="41"/>
                </a:cxn>
                <a:cxn ang="0">
                  <a:pos x="31" y="0"/>
                </a:cxn>
              </a:cxnLst>
              <a:rect l="0" t="0" r="r" b="b"/>
              <a:pathLst>
                <a:path w="58" h="65">
                  <a:moveTo>
                    <a:pt x="31" y="0"/>
                  </a:moveTo>
                  <a:lnTo>
                    <a:pt x="0" y="17"/>
                  </a:lnTo>
                  <a:lnTo>
                    <a:pt x="17" y="64"/>
                  </a:lnTo>
                  <a:lnTo>
                    <a:pt x="57" y="41"/>
                  </a:lnTo>
                  <a:lnTo>
                    <a:pt x="31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15" name="Freeform 67"/>
            <p:cNvSpPr>
              <a:spLocks/>
            </p:cNvSpPr>
            <p:nvPr/>
          </p:nvSpPr>
          <p:spPr bwMode="ltGray">
            <a:xfrm>
              <a:off x="0" y="1366"/>
              <a:ext cx="60" cy="102"/>
            </a:xfrm>
            <a:custGeom>
              <a:avLst/>
              <a:gdLst/>
              <a:ahLst/>
              <a:cxnLst>
                <a:cxn ang="0">
                  <a:pos x="17" y="101"/>
                </a:cxn>
                <a:cxn ang="0">
                  <a:pos x="0" y="0"/>
                </a:cxn>
                <a:cxn ang="0">
                  <a:pos x="59" y="52"/>
                </a:cxn>
                <a:cxn ang="0">
                  <a:pos x="17" y="101"/>
                </a:cxn>
              </a:cxnLst>
              <a:rect l="0" t="0" r="r" b="b"/>
              <a:pathLst>
                <a:path w="60" h="102">
                  <a:moveTo>
                    <a:pt x="17" y="101"/>
                  </a:moveTo>
                  <a:lnTo>
                    <a:pt x="0" y="0"/>
                  </a:lnTo>
                  <a:lnTo>
                    <a:pt x="59" y="52"/>
                  </a:lnTo>
                  <a:lnTo>
                    <a:pt x="17" y="10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16" name="Freeform 68"/>
            <p:cNvSpPr>
              <a:spLocks/>
            </p:cNvSpPr>
            <p:nvPr/>
          </p:nvSpPr>
          <p:spPr bwMode="ltGray">
            <a:xfrm>
              <a:off x="196" y="1205"/>
              <a:ext cx="59" cy="105"/>
            </a:xfrm>
            <a:custGeom>
              <a:avLst/>
              <a:gdLst/>
              <a:ahLst/>
              <a:cxnLst>
                <a:cxn ang="0">
                  <a:pos x="17" y="104"/>
                </a:cxn>
                <a:cxn ang="0">
                  <a:pos x="0" y="0"/>
                </a:cxn>
                <a:cxn ang="0">
                  <a:pos x="58" y="54"/>
                </a:cxn>
                <a:cxn ang="0">
                  <a:pos x="17" y="104"/>
                </a:cxn>
              </a:cxnLst>
              <a:rect l="0" t="0" r="r" b="b"/>
              <a:pathLst>
                <a:path w="59" h="105">
                  <a:moveTo>
                    <a:pt x="17" y="104"/>
                  </a:moveTo>
                  <a:lnTo>
                    <a:pt x="0" y="0"/>
                  </a:lnTo>
                  <a:lnTo>
                    <a:pt x="58" y="54"/>
                  </a:lnTo>
                  <a:lnTo>
                    <a:pt x="17" y="104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17" name="Freeform 69"/>
            <p:cNvSpPr>
              <a:spLocks/>
            </p:cNvSpPr>
            <p:nvPr/>
          </p:nvSpPr>
          <p:spPr bwMode="ltGray">
            <a:xfrm>
              <a:off x="373" y="786"/>
              <a:ext cx="104" cy="309"/>
            </a:xfrm>
            <a:custGeom>
              <a:avLst/>
              <a:gdLst/>
              <a:ahLst/>
              <a:cxnLst>
                <a:cxn ang="0">
                  <a:pos x="53" y="6"/>
                </a:cxn>
                <a:cxn ang="0">
                  <a:pos x="51" y="16"/>
                </a:cxn>
                <a:cxn ang="0">
                  <a:pos x="47" y="16"/>
                </a:cxn>
                <a:cxn ang="0">
                  <a:pos x="44" y="22"/>
                </a:cxn>
                <a:cxn ang="0">
                  <a:pos x="39" y="42"/>
                </a:cxn>
                <a:cxn ang="0">
                  <a:pos x="29" y="65"/>
                </a:cxn>
                <a:cxn ang="0">
                  <a:pos x="27" y="77"/>
                </a:cxn>
                <a:cxn ang="0">
                  <a:pos x="24" y="97"/>
                </a:cxn>
                <a:cxn ang="0">
                  <a:pos x="24" y="106"/>
                </a:cxn>
                <a:cxn ang="0">
                  <a:pos x="24" y="120"/>
                </a:cxn>
                <a:cxn ang="0">
                  <a:pos x="27" y="130"/>
                </a:cxn>
                <a:cxn ang="0">
                  <a:pos x="29" y="139"/>
                </a:cxn>
                <a:cxn ang="0">
                  <a:pos x="39" y="149"/>
                </a:cxn>
                <a:cxn ang="0">
                  <a:pos x="47" y="162"/>
                </a:cxn>
                <a:cxn ang="0">
                  <a:pos x="59" y="178"/>
                </a:cxn>
                <a:cxn ang="0">
                  <a:pos x="80" y="201"/>
                </a:cxn>
                <a:cxn ang="0">
                  <a:pos x="91" y="217"/>
                </a:cxn>
                <a:cxn ang="0">
                  <a:pos x="97" y="227"/>
                </a:cxn>
                <a:cxn ang="0">
                  <a:pos x="100" y="239"/>
                </a:cxn>
                <a:cxn ang="0">
                  <a:pos x="103" y="252"/>
                </a:cxn>
                <a:cxn ang="0">
                  <a:pos x="103" y="265"/>
                </a:cxn>
                <a:cxn ang="0">
                  <a:pos x="100" y="279"/>
                </a:cxn>
                <a:cxn ang="0">
                  <a:pos x="97" y="295"/>
                </a:cxn>
                <a:cxn ang="0">
                  <a:pos x="91" y="308"/>
                </a:cxn>
                <a:cxn ang="0">
                  <a:pos x="71" y="288"/>
                </a:cxn>
                <a:cxn ang="0">
                  <a:pos x="76" y="279"/>
                </a:cxn>
                <a:cxn ang="0">
                  <a:pos x="80" y="262"/>
                </a:cxn>
                <a:cxn ang="0">
                  <a:pos x="83" y="252"/>
                </a:cxn>
                <a:cxn ang="0">
                  <a:pos x="83" y="236"/>
                </a:cxn>
                <a:cxn ang="0">
                  <a:pos x="83" y="227"/>
                </a:cxn>
                <a:cxn ang="0">
                  <a:pos x="76" y="211"/>
                </a:cxn>
                <a:cxn ang="0">
                  <a:pos x="74" y="201"/>
                </a:cxn>
                <a:cxn ang="0">
                  <a:pos x="68" y="190"/>
                </a:cxn>
                <a:cxn ang="0">
                  <a:pos x="56" y="181"/>
                </a:cxn>
                <a:cxn ang="0">
                  <a:pos x="41" y="168"/>
                </a:cxn>
                <a:cxn ang="0">
                  <a:pos x="29" y="155"/>
                </a:cxn>
                <a:cxn ang="0">
                  <a:pos x="24" y="146"/>
                </a:cxn>
                <a:cxn ang="0">
                  <a:pos x="12" y="126"/>
                </a:cxn>
                <a:cxn ang="0">
                  <a:pos x="6" y="109"/>
                </a:cxn>
                <a:cxn ang="0">
                  <a:pos x="3" y="100"/>
                </a:cxn>
                <a:cxn ang="0">
                  <a:pos x="0" y="84"/>
                </a:cxn>
                <a:cxn ang="0">
                  <a:pos x="0" y="61"/>
                </a:cxn>
                <a:cxn ang="0">
                  <a:pos x="3" y="49"/>
                </a:cxn>
                <a:cxn ang="0">
                  <a:pos x="6" y="35"/>
                </a:cxn>
                <a:cxn ang="0">
                  <a:pos x="6" y="22"/>
                </a:cxn>
                <a:cxn ang="0">
                  <a:pos x="9" y="9"/>
                </a:cxn>
                <a:cxn ang="0">
                  <a:pos x="15" y="0"/>
                </a:cxn>
                <a:cxn ang="0">
                  <a:pos x="53" y="6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18" name="Rectangle 70"/>
            <p:cNvSpPr>
              <a:spLocks noChangeArrowheads="1"/>
            </p:cNvSpPr>
            <p:nvPr/>
          </p:nvSpPr>
          <p:spPr bwMode="ltGray">
            <a:xfrm>
              <a:off x="2057" y="705"/>
              <a:ext cx="62" cy="64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" name="Freeform 71"/>
            <p:cNvSpPr>
              <a:spLocks/>
            </p:cNvSpPr>
            <p:nvPr/>
          </p:nvSpPr>
          <p:spPr bwMode="ltGray">
            <a:xfrm>
              <a:off x="4372" y="448"/>
              <a:ext cx="99" cy="311"/>
            </a:xfrm>
            <a:custGeom>
              <a:avLst/>
              <a:gdLst/>
              <a:ahLst/>
              <a:cxnLst>
                <a:cxn ang="0">
                  <a:pos x="49" y="304"/>
                </a:cxn>
                <a:cxn ang="0">
                  <a:pos x="52" y="294"/>
                </a:cxn>
                <a:cxn ang="0">
                  <a:pos x="55" y="288"/>
                </a:cxn>
                <a:cxn ang="0">
                  <a:pos x="60" y="272"/>
                </a:cxn>
                <a:cxn ang="0">
                  <a:pos x="69" y="245"/>
                </a:cxn>
                <a:cxn ang="0">
                  <a:pos x="72" y="232"/>
                </a:cxn>
                <a:cxn ang="0">
                  <a:pos x="75" y="213"/>
                </a:cxn>
                <a:cxn ang="0">
                  <a:pos x="75" y="203"/>
                </a:cxn>
                <a:cxn ang="0">
                  <a:pos x="75" y="191"/>
                </a:cxn>
                <a:cxn ang="0">
                  <a:pos x="75" y="181"/>
                </a:cxn>
                <a:cxn ang="0">
                  <a:pos x="69" y="171"/>
                </a:cxn>
                <a:cxn ang="0">
                  <a:pos x="64" y="162"/>
                </a:cxn>
                <a:cxn ang="0">
                  <a:pos x="52" y="148"/>
                </a:cxn>
                <a:cxn ang="0">
                  <a:pos x="40" y="135"/>
                </a:cxn>
                <a:cxn ang="0">
                  <a:pos x="23" y="110"/>
                </a:cxn>
                <a:cxn ang="0">
                  <a:pos x="9" y="94"/>
                </a:cxn>
                <a:cxn ang="0">
                  <a:pos x="3" y="84"/>
                </a:cxn>
                <a:cxn ang="0">
                  <a:pos x="0" y="74"/>
                </a:cxn>
                <a:cxn ang="0">
                  <a:pos x="0" y="58"/>
                </a:cxn>
                <a:cxn ang="0">
                  <a:pos x="0" y="45"/>
                </a:cxn>
                <a:cxn ang="0">
                  <a:pos x="0" y="32"/>
                </a:cxn>
                <a:cxn ang="0">
                  <a:pos x="6" y="16"/>
                </a:cxn>
                <a:cxn ang="0">
                  <a:pos x="9" y="0"/>
                </a:cxn>
                <a:cxn ang="0">
                  <a:pos x="29" y="22"/>
                </a:cxn>
                <a:cxn ang="0">
                  <a:pos x="26" y="32"/>
                </a:cxn>
                <a:cxn ang="0">
                  <a:pos x="21" y="48"/>
                </a:cxn>
                <a:cxn ang="0">
                  <a:pos x="17" y="62"/>
                </a:cxn>
                <a:cxn ang="0">
                  <a:pos x="17" y="74"/>
                </a:cxn>
                <a:cxn ang="0">
                  <a:pos x="17" y="84"/>
                </a:cxn>
                <a:cxn ang="0">
                  <a:pos x="23" y="100"/>
                </a:cxn>
                <a:cxn ang="0">
                  <a:pos x="26" y="110"/>
                </a:cxn>
                <a:cxn ang="0">
                  <a:pos x="35" y="119"/>
                </a:cxn>
                <a:cxn ang="0">
                  <a:pos x="43" y="129"/>
                </a:cxn>
                <a:cxn ang="0">
                  <a:pos x="58" y="142"/>
                </a:cxn>
                <a:cxn ang="0">
                  <a:pos x="69" y="154"/>
                </a:cxn>
                <a:cxn ang="0">
                  <a:pos x="75" y="168"/>
                </a:cxn>
                <a:cxn ang="0">
                  <a:pos x="86" y="187"/>
                </a:cxn>
                <a:cxn ang="0">
                  <a:pos x="95" y="200"/>
                </a:cxn>
                <a:cxn ang="0">
                  <a:pos x="95" y="210"/>
                </a:cxn>
                <a:cxn ang="0">
                  <a:pos x="98" y="226"/>
                </a:cxn>
                <a:cxn ang="0">
                  <a:pos x="98" y="248"/>
                </a:cxn>
                <a:cxn ang="0">
                  <a:pos x="95" y="262"/>
                </a:cxn>
                <a:cxn ang="0">
                  <a:pos x="95" y="278"/>
                </a:cxn>
                <a:cxn ang="0">
                  <a:pos x="93" y="288"/>
                </a:cxn>
                <a:cxn ang="0">
                  <a:pos x="89" y="300"/>
                </a:cxn>
                <a:cxn ang="0">
                  <a:pos x="86" y="310"/>
                </a:cxn>
                <a:cxn ang="0">
                  <a:pos x="49" y="304"/>
                </a:cxn>
              </a:cxnLst>
              <a:rect l="0" t="0" r="r" b="b"/>
              <a:pathLst>
                <a:path w="99" h="311">
                  <a:moveTo>
                    <a:pt x="49" y="304"/>
                  </a:moveTo>
                  <a:lnTo>
                    <a:pt x="52" y="294"/>
                  </a:lnTo>
                  <a:lnTo>
                    <a:pt x="55" y="288"/>
                  </a:lnTo>
                  <a:lnTo>
                    <a:pt x="60" y="272"/>
                  </a:lnTo>
                  <a:lnTo>
                    <a:pt x="69" y="245"/>
                  </a:lnTo>
                  <a:lnTo>
                    <a:pt x="72" y="232"/>
                  </a:lnTo>
                  <a:lnTo>
                    <a:pt x="75" y="213"/>
                  </a:lnTo>
                  <a:lnTo>
                    <a:pt x="75" y="203"/>
                  </a:lnTo>
                  <a:lnTo>
                    <a:pt x="75" y="191"/>
                  </a:lnTo>
                  <a:lnTo>
                    <a:pt x="75" y="181"/>
                  </a:lnTo>
                  <a:lnTo>
                    <a:pt x="69" y="171"/>
                  </a:lnTo>
                  <a:lnTo>
                    <a:pt x="64" y="162"/>
                  </a:lnTo>
                  <a:lnTo>
                    <a:pt x="52" y="148"/>
                  </a:lnTo>
                  <a:lnTo>
                    <a:pt x="40" y="135"/>
                  </a:lnTo>
                  <a:lnTo>
                    <a:pt x="23" y="110"/>
                  </a:lnTo>
                  <a:lnTo>
                    <a:pt x="9" y="94"/>
                  </a:lnTo>
                  <a:lnTo>
                    <a:pt x="3" y="8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0" y="45"/>
                  </a:lnTo>
                  <a:lnTo>
                    <a:pt x="0" y="32"/>
                  </a:lnTo>
                  <a:lnTo>
                    <a:pt x="6" y="16"/>
                  </a:lnTo>
                  <a:lnTo>
                    <a:pt x="9" y="0"/>
                  </a:lnTo>
                  <a:lnTo>
                    <a:pt x="29" y="22"/>
                  </a:lnTo>
                  <a:lnTo>
                    <a:pt x="26" y="32"/>
                  </a:lnTo>
                  <a:lnTo>
                    <a:pt x="21" y="48"/>
                  </a:lnTo>
                  <a:lnTo>
                    <a:pt x="17" y="62"/>
                  </a:lnTo>
                  <a:lnTo>
                    <a:pt x="17" y="74"/>
                  </a:lnTo>
                  <a:lnTo>
                    <a:pt x="17" y="84"/>
                  </a:lnTo>
                  <a:lnTo>
                    <a:pt x="23" y="100"/>
                  </a:lnTo>
                  <a:lnTo>
                    <a:pt x="26" y="110"/>
                  </a:lnTo>
                  <a:lnTo>
                    <a:pt x="35" y="119"/>
                  </a:lnTo>
                  <a:lnTo>
                    <a:pt x="43" y="129"/>
                  </a:lnTo>
                  <a:lnTo>
                    <a:pt x="58" y="142"/>
                  </a:lnTo>
                  <a:lnTo>
                    <a:pt x="69" y="154"/>
                  </a:lnTo>
                  <a:lnTo>
                    <a:pt x="75" y="168"/>
                  </a:lnTo>
                  <a:lnTo>
                    <a:pt x="86" y="187"/>
                  </a:lnTo>
                  <a:lnTo>
                    <a:pt x="95" y="200"/>
                  </a:lnTo>
                  <a:lnTo>
                    <a:pt x="95" y="210"/>
                  </a:lnTo>
                  <a:lnTo>
                    <a:pt x="98" y="226"/>
                  </a:lnTo>
                  <a:lnTo>
                    <a:pt x="98" y="248"/>
                  </a:lnTo>
                  <a:lnTo>
                    <a:pt x="95" y="262"/>
                  </a:lnTo>
                  <a:lnTo>
                    <a:pt x="95" y="278"/>
                  </a:lnTo>
                  <a:lnTo>
                    <a:pt x="93" y="288"/>
                  </a:lnTo>
                  <a:lnTo>
                    <a:pt x="89" y="300"/>
                  </a:lnTo>
                  <a:lnTo>
                    <a:pt x="86" y="310"/>
                  </a:lnTo>
                  <a:lnTo>
                    <a:pt x="49" y="304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20" name="Freeform 72"/>
            <p:cNvSpPr>
              <a:spLocks/>
            </p:cNvSpPr>
            <p:nvPr/>
          </p:nvSpPr>
          <p:spPr bwMode="ltGray">
            <a:xfrm>
              <a:off x="1612" y="482"/>
              <a:ext cx="228" cy="116"/>
            </a:xfrm>
            <a:custGeom>
              <a:avLst/>
              <a:gdLst/>
              <a:ahLst/>
              <a:cxnLst>
                <a:cxn ang="0">
                  <a:pos x="227" y="112"/>
                </a:cxn>
                <a:cxn ang="0">
                  <a:pos x="220" y="115"/>
                </a:cxn>
                <a:cxn ang="0">
                  <a:pos x="209" y="115"/>
                </a:cxn>
                <a:cxn ang="0">
                  <a:pos x="200" y="115"/>
                </a:cxn>
                <a:cxn ang="0">
                  <a:pos x="187" y="112"/>
                </a:cxn>
                <a:cxn ang="0">
                  <a:pos x="179" y="108"/>
                </a:cxn>
                <a:cxn ang="0">
                  <a:pos x="169" y="105"/>
                </a:cxn>
                <a:cxn ang="0">
                  <a:pos x="164" y="100"/>
                </a:cxn>
                <a:cxn ang="0">
                  <a:pos x="157" y="90"/>
                </a:cxn>
                <a:cxn ang="0">
                  <a:pos x="151" y="84"/>
                </a:cxn>
                <a:cxn ang="0">
                  <a:pos x="148" y="77"/>
                </a:cxn>
                <a:cxn ang="0">
                  <a:pos x="145" y="72"/>
                </a:cxn>
                <a:cxn ang="0">
                  <a:pos x="133" y="56"/>
                </a:cxn>
                <a:cxn ang="0">
                  <a:pos x="118" y="41"/>
                </a:cxn>
                <a:cxn ang="0">
                  <a:pos x="112" y="35"/>
                </a:cxn>
                <a:cxn ang="0">
                  <a:pos x="96" y="31"/>
                </a:cxn>
                <a:cxn ang="0">
                  <a:pos x="84" y="25"/>
                </a:cxn>
                <a:cxn ang="0">
                  <a:pos x="73" y="22"/>
                </a:cxn>
                <a:cxn ang="0">
                  <a:pos x="63" y="19"/>
                </a:cxn>
                <a:cxn ang="0">
                  <a:pos x="51" y="22"/>
                </a:cxn>
                <a:cxn ang="0">
                  <a:pos x="36" y="25"/>
                </a:cxn>
                <a:cxn ang="0">
                  <a:pos x="21" y="31"/>
                </a:cxn>
                <a:cxn ang="0">
                  <a:pos x="15" y="38"/>
                </a:cxn>
                <a:cxn ang="0">
                  <a:pos x="9" y="43"/>
                </a:cxn>
                <a:cxn ang="0">
                  <a:pos x="0" y="13"/>
                </a:cxn>
                <a:cxn ang="0">
                  <a:pos x="6" y="10"/>
                </a:cxn>
                <a:cxn ang="0">
                  <a:pos x="21" y="4"/>
                </a:cxn>
                <a:cxn ang="0">
                  <a:pos x="33" y="0"/>
                </a:cxn>
                <a:cxn ang="0">
                  <a:pos x="48" y="0"/>
                </a:cxn>
                <a:cxn ang="0">
                  <a:pos x="61" y="0"/>
                </a:cxn>
                <a:cxn ang="0">
                  <a:pos x="73" y="4"/>
                </a:cxn>
                <a:cxn ang="0">
                  <a:pos x="88" y="10"/>
                </a:cxn>
                <a:cxn ang="0">
                  <a:pos x="96" y="13"/>
                </a:cxn>
                <a:cxn ang="0">
                  <a:pos x="103" y="19"/>
                </a:cxn>
                <a:cxn ang="0">
                  <a:pos x="118" y="31"/>
                </a:cxn>
                <a:cxn ang="0">
                  <a:pos x="130" y="43"/>
                </a:cxn>
                <a:cxn ang="0">
                  <a:pos x="139" y="56"/>
                </a:cxn>
                <a:cxn ang="0">
                  <a:pos x="148" y="69"/>
                </a:cxn>
                <a:cxn ang="0">
                  <a:pos x="157" y="74"/>
                </a:cxn>
                <a:cxn ang="0">
                  <a:pos x="166" y="84"/>
                </a:cxn>
                <a:cxn ang="0">
                  <a:pos x="175" y="87"/>
                </a:cxn>
                <a:cxn ang="0">
                  <a:pos x="184" y="90"/>
                </a:cxn>
                <a:cxn ang="0">
                  <a:pos x="194" y="90"/>
                </a:cxn>
                <a:cxn ang="0">
                  <a:pos x="202" y="90"/>
                </a:cxn>
                <a:cxn ang="0">
                  <a:pos x="209" y="87"/>
                </a:cxn>
                <a:cxn ang="0">
                  <a:pos x="220" y="81"/>
                </a:cxn>
                <a:cxn ang="0">
                  <a:pos x="227" y="112"/>
                </a:cxn>
              </a:cxnLst>
              <a:rect l="0" t="0" r="r" b="b"/>
              <a:pathLst>
                <a:path w="228" h="116">
                  <a:moveTo>
                    <a:pt x="227" y="112"/>
                  </a:moveTo>
                  <a:lnTo>
                    <a:pt x="220" y="115"/>
                  </a:lnTo>
                  <a:lnTo>
                    <a:pt x="209" y="115"/>
                  </a:lnTo>
                  <a:lnTo>
                    <a:pt x="200" y="115"/>
                  </a:lnTo>
                  <a:lnTo>
                    <a:pt x="187" y="112"/>
                  </a:lnTo>
                  <a:lnTo>
                    <a:pt x="179" y="108"/>
                  </a:lnTo>
                  <a:lnTo>
                    <a:pt x="169" y="105"/>
                  </a:lnTo>
                  <a:lnTo>
                    <a:pt x="164" y="100"/>
                  </a:lnTo>
                  <a:lnTo>
                    <a:pt x="157" y="90"/>
                  </a:lnTo>
                  <a:lnTo>
                    <a:pt x="151" y="84"/>
                  </a:lnTo>
                  <a:lnTo>
                    <a:pt x="148" y="77"/>
                  </a:lnTo>
                  <a:lnTo>
                    <a:pt x="145" y="72"/>
                  </a:lnTo>
                  <a:lnTo>
                    <a:pt x="133" y="56"/>
                  </a:lnTo>
                  <a:lnTo>
                    <a:pt x="118" y="41"/>
                  </a:lnTo>
                  <a:lnTo>
                    <a:pt x="112" y="35"/>
                  </a:lnTo>
                  <a:lnTo>
                    <a:pt x="96" y="31"/>
                  </a:lnTo>
                  <a:lnTo>
                    <a:pt x="84" y="25"/>
                  </a:lnTo>
                  <a:lnTo>
                    <a:pt x="73" y="22"/>
                  </a:lnTo>
                  <a:lnTo>
                    <a:pt x="63" y="19"/>
                  </a:lnTo>
                  <a:lnTo>
                    <a:pt x="51" y="22"/>
                  </a:lnTo>
                  <a:lnTo>
                    <a:pt x="36" y="25"/>
                  </a:lnTo>
                  <a:lnTo>
                    <a:pt x="21" y="31"/>
                  </a:lnTo>
                  <a:lnTo>
                    <a:pt x="15" y="38"/>
                  </a:lnTo>
                  <a:lnTo>
                    <a:pt x="9" y="43"/>
                  </a:lnTo>
                  <a:lnTo>
                    <a:pt x="0" y="13"/>
                  </a:lnTo>
                  <a:lnTo>
                    <a:pt x="6" y="10"/>
                  </a:lnTo>
                  <a:lnTo>
                    <a:pt x="21" y="4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73" y="4"/>
                  </a:lnTo>
                  <a:lnTo>
                    <a:pt x="88" y="10"/>
                  </a:lnTo>
                  <a:lnTo>
                    <a:pt x="96" y="13"/>
                  </a:lnTo>
                  <a:lnTo>
                    <a:pt x="103" y="19"/>
                  </a:lnTo>
                  <a:lnTo>
                    <a:pt x="118" y="31"/>
                  </a:lnTo>
                  <a:lnTo>
                    <a:pt x="130" y="43"/>
                  </a:lnTo>
                  <a:lnTo>
                    <a:pt x="139" y="56"/>
                  </a:lnTo>
                  <a:lnTo>
                    <a:pt x="148" y="69"/>
                  </a:lnTo>
                  <a:lnTo>
                    <a:pt x="157" y="74"/>
                  </a:lnTo>
                  <a:lnTo>
                    <a:pt x="166" y="84"/>
                  </a:lnTo>
                  <a:lnTo>
                    <a:pt x="175" y="87"/>
                  </a:lnTo>
                  <a:lnTo>
                    <a:pt x="184" y="90"/>
                  </a:lnTo>
                  <a:lnTo>
                    <a:pt x="194" y="90"/>
                  </a:lnTo>
                  <a:lnTo>
                    <a:pt x="202" y="90"/>
                  </a:lnTo>
                  <a:lnTo>
                    <a:pt x="209" y="87"/>
                  </a:lnTo>
                  <a:lnTo>
                    <a:pt x="220" y="81"/>
                  </a:lnTo>
                  <a:lnTo>
                    <a:pt x="227" y="112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21" name="Freeform 73"/>
            <p:cNvSpPr>
              <a:spLocks/>
            </p:cNvSpPr>
            <p:nvPr/>
          </p:nvSpPr>
          <p:spPr bwMode="ltGray">
            <a:xfrm>
              <a:off x="3620" y="638"/>
              <a:ext cx="61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44"/>
                </a:cxn>
                <a:cxn ang="0">
                  <a:pos x="40" y="64"/>
                </a:cxn>
                <a:cxn ang="0">
                  <a:pos x="60" y="20"/>
                </a:cxn>
                <a:cxn ang="0">
                  <a:pos x="20" y="0"/>
                </a:cxn>
              </a:cxnLst>
              <a:rect l="0" t="0" r="r" b="b"/>
              <a:pathLst>
                <a:path w="61" h="65">
                  <a:moveTo>
                    <a:pt x="20" y="0"/>
                  </a:moveTo>
                  <a:lnTo>
                    <a:pt x="0" y="44"/>
                  </a:lnTo>
                  <a:lnTo>
                    <a:pt x="40" y="64"/>
                  </a:lnTo>
                  <a:lnTo>
                    <a:pt x="60" y="20"/>
                  </a:lnTo>
                  <a:lnTo>
                    <a:pt x="2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22" name="Freeform 74"/>
            <p:cNvSpPr>
              <a:spLocks/>
            </p:cNvSpPr>
            <p:nvPr/>
          </p:nvSpPr>
          <p:spPr bwMode="ltGray">
            <a:xfrm>
              <a:off x="3334" y="566"/>
              <a:ext cx="59" cy="10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103"/>
                </a:cxn>
                <a:cxn ang="0">
                  <a:pos x="58" y="50"/>
                </a:cxn>
                <a:cxn ang="0">
                  <a:pos x="16" y="0"/>
                </a:cxn>
              </a:cxnLst>
              <a:rect l="0" t="0" r="r" b="b"/>
              <a:pathLst>
                <a:path w="59" h="104">
                  <a:moveTo>
                    <a:pt x="16" y="0"/>
                  </a:moveTo>
                  <a:lnTo>
                    <a:pt x="0" y="103"/>
                  </a:lnTo>
                  <a:lnTo>
                    <a:pt x="58" y="50"/>
                  </a:lnTo>
                  <a:lnTo>
                    <a:pt x="16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23" name="Freeform 75"/>
            <p:cNvSpPr>
              <a:spLocks/>
            </p:cNvSpPr>
            <p:nvPr/>
          </p:nvSpPr>
          <p:spPr bwMode="ltGray">
            <a:xfrm>
              <a:off x="1460" y="635"/>
              <a:ext cx="57" cy="102"/>
            </a:xfrm>
            <a:custGeom>
              <a:avLst/>
              <a:gdLst/>
              <a:ahLst/>
              <a:cxnLst>
                <a:cxn ang="0">
                  <a:pos x="16" y="101"/>
                </a:cxn>
                <a:cxn ang="0">
                  <a:pos x="0" y="0"/>
                </a:cxn>
                <a:cxn ang="0">
                  <a:pos x="56" y="51"/>
                </a:cxn>
                <a:cxn ang="0">
                  <a:pos x="16" y="101"/>
                </a:cxn>
              </a:cxnLst>
              <a:rect l="0" t="0" r="r" b="b"/>
              <a:pathLst>
                <a:path w="57" h="102">
                  <a:moveTo>
                    <a:pt x="16" y="101"/>
                  </a:moveTo>
                  <a:lnTo>
                    <a:pt x="0" y="0"/>
                  </a:lnTo>
                  <a:lnTo>
                    <a:pt x="56" y="51"/>
                  </a:lnTo>
                  <a:lnTo>
                    <a:pt x="16" y="10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24" name="Freeform 76"/>
            <p:cNvSpPr>
              <a:spLocks/>
            </p:cNvSpPr>
            <p:nvPr/>
          </p:nvSpPr>
          <p:spPr bwMode="ltGray">
            <a:xfrm>
              <a:off x="3862" y="497"/>
              <a:ext cx="158" cy="75"/>
            </a:xfrm>
            <a:custGeom>
              <a:avLst/>
              <a:gdLst/>
              <a:ahLst/>
              <a:cxnLst>
                <a:cxn ang="0">
                  <a:pos x="6" y="30"/>
                </a:cxn>
                <a:cxn ang="0">
                  <a:pos x="15" y="27"/>
                </a:cxn>
                <a:cxn ang="0">
                  <a:pos x="27" y="27"/>
                </a:cxn>
                <a:cxn ang="0">
                  <a:pos x="36" y="30"/>
                </a:cxn>
                <a:cxn ang="0">
                  <a:pos x="43" y="35"/>
                </a:cxn>
                <a:cxn ang="0">
                  <a:pos x="48" y="47"/>
                </a:cxn>
                <a:cxn ang="0">
                  <a:pos x="58" y="62"/>
                </a:cxn>
                <a:cxn ang="0">
                  <a:pos x="69" y="71"/>
                </a:cxn>
                <a:cxn ang="0">
                  <a:pos x="84" y="74"/>
                </a:cxn>
                <a:cxn ang="0">
                  <a:pos x="96" y="71"/>
                </a:cxn>
                <a:cxn ang="0">
                  <a:pos x="106" y="62"/>
                </a:cxn>
                <a:cxn ang="0">
                  <a:pos x="118" y="56"/>
                </a:cxn>
                <a:cxn ang="0">
                  <a:pos x="130" y="54"/>
                </a:cxn>
                <a:cxn ang="0">
                  <a:pos x="142" y="54"/>
                </a:cxn>
                <a:cxn ang="0">
                  <a:pos x="151" y="56"/>
                </a:cxn>
                <a:cxn ang="0">
                  <a:pos x="154" y="54"/>
                </a:cxn>
                <a:cxn ang="0">
                  <a:pos x="145" y="47"/>
                </a:cxn>
                <a:cxn ang="0">
                  <a:pos x="136" y="47"/>
                </a:cxn>
                <a:cxn ang="0">
                  <a:pos x="127" y="47"/>
                </a:cxn>
                <a:cxn ang="0">
                  <a:pos x="114" y="54"/>
                </a:cxn>
                <a:cxn ang="0">
                  <a:pos x="103" y="59"/>
                </a:cxn>
                <a:cxn ang="0">
                  <a:pos x="91" y="62"/>
                </a:cxn>
                <a:cxn ang="0">
                  <a:pos x="79" y="62"/>
                </a:cxn>
                <a:cxn ang="0">
                  <a:pos x="69" y="56"/>
                </a:cxn>
                <a:cxn ang="0">
                  <a:pos x="61" y="54"/>
                </a:cxn>
                <a:cxn ang="0">
                  <a:pos x="51" y="42"/>
                </a:cxn>
                <a:cxn ang="0">
                  <a:pos x="43" y="24"/>
                </a:cxn>
                <a:cxn ang="0">
                  <a:pos x="36" y="9"/>
                </a:cxn>
                <a:cxn ang="0">
                  <a:pos x="27" y="3"/>
                </a:cxn>
                <a:cxn ang="0">
                  <a:pos x="18" y="0"/>
                </a:cxn>
                <a:cxn ang="0">
                  <a:pos x="9" y="3"/>
                </a:cxn>
                <a:cxn ang="0">
                  <a:pos x="0" y="32"/>
                </a:cxn>
              </a:cxnLst>
              <a:rect l="0" t="0" r="r" b="b"/>
              <a:pathLst>
                <a:path w="158" h="75">
                  <a:moveTo>
                    <a:pt x="0" y="32"/>
                  </a:moveTo>
                  <a:lnTo>
                    <a:pt x="6" y="30"/>
                  </a:lnTo>
                  <a:lnTo>
                    <a:pt x="12" y="27"/>
                  </a:lnTo>
                  <a:lnTo>
                    <a:pt x="15" y="27"/>
                  </a:lnTo>
                  <a:lnTo>
                    <a:pt x="21" y="27"/>
                  </a:lnTo>
                  <a:lnTo>
                    <a:pt x="27" y="27"/>
                  </a:lnTo>
                  <a:lnTo>
                    <a:pt x="30" y="27"/>
                  </a:lnTo>
                  <a:lnTo>
                    <a:pt x="36" y="30"/>
                  </a:lnTo>
                  <a:lnTo>
                    <a:pt x="39" y="32"/>
                  </a:lnTo>
                  <a:lnTo>
                    <a:pt x="43" y="35"/>
                  </a:lnTo>
                  <a:lnTo>
                    <a:pt x="48" y="44"/>
                  </a:lnTo>
                  <a:lnTo>
                    <a:pt x="48" y="47"/>
                  </a:lnTo>
                  <a:lnTo>
                    <a:pt x="54" y="54"/>
                  </a:lnTo>
                  <a:lnTo>
                    <a:pt x="58" y="62"/>
                  </a:lnTo>
                  <a:lnTo>
                    <a:pt x="63" y="65"/>
                  </a:lnTo>
                  <a:lnTo>
                    <a:pt x="69" y="71"/>
                  </a:lnTo>
                  <a:lnTo>
                    <a:pt x="76" y="74"/>
                  </a:lnTo>
                  <a:lnTo>
                    <a:pt x="84" y="74"/>
                  </a:lnTo>
                  <a:lnTo>
                    <a:pt x="91" y="74"/>
                  </a:lnTo>
                  <a:lnTo>
                    <a:pt x="96" y="71"/>
                  </a:lnTo>
                  <a:lnTo>
                    <a:pt x="103" y="68"/>
                  </a:lnTo>
                  <a:lnTo>
                    <a:pt x="106" y="62"/>
                  </a:lnTo>
                  <a:lnTo>
                    <a:pt x="112" y="62"/>
                  </a:lnTo>
                  <a:lnTo>
                    <a:pt x="118" y="56"/>
                  </a:lnTo>
                  <a:lnTo>
                    <a:pt x="124" y="54"/>
                  </a:lnTo>
                  <a:lnTo>
                    <a:pt x="130" y="54"/>
                  </a:lnTo>
                  <a:lnTo>
                    <a:pt x="136" y="54"/>
                  </a:lnTo>
                  <a:lnTo>
                    <a:pt x="142" y="54"/>
                  </a:lnTo>
                  <a:lnTo>
                    <a:pt x="148" y="56"/>
                  </a:lnTo>
                  <a:lnTo>
                    <a:pt x="151" y="56"/>
                  </a:lnTo>
                  <a:lnTo>
                    <a:pt x="157" y="59"/>
                  </a:lnTo>
                  <a:lnTo>
                    <a:pt x="154" y="54"/>
                  </a:lnTo>
                  <a:lnTo>
                    <a:pt x="151" y="50"/>
                  </a:lnTo>
                  <a:lnTo>
                    <a:pt x="145" y="47"/>
                  </a:lnTo>
                  <a:lnTo>
                    <a:pt x="142" y="47"/>
                  </a:lnTo>
                  <a:lnTo>
                    <a:pt x="136" y="47"/>
                  </a:lnTo>
                  <a:lnTo>
                    <a:pt x="133" y="47"/>
                  </a:lnTo>
                  <a:lnTo>
                    <a:pt x="127" y="47"/>
                  </a:lnTo>
                  <a:lnTo>
                    <a:pt x="124" y="47"/>
                  </a:lnTo>
                  <a:lnTo>
                    <a:pt x="114" y="54"/>
                  </a:lnTo>
                  <a:lnTo>
                    <a:pt x="106" y="59"/>
                  </a:lnTo>
                  <a:lnTo>
                    <a:pt x="103" y="59"/>
                  </a:lnTo>
                  <a:lnTo>
                    <a:pt x="96" y="59"/>
                  </a:lnTo>
                  <a:lnTo>
                    <a:pt x="91" y="62"/>
                  </a:lnTo>
                  <a:lnTo>
                    <a:pt x="81" y="62"/>
                  </a:lnTo>
                  <a:lnTo>
                    <a:pt x="79" y="62"/>
                  </a:lnTo>
                  <a:lnTo>
                    <a:pt x="73" y="59"/>
                  </a:lnTo>
                  <a:lnTo>
                    <a:pt x="69" y="56"/>
                  </a:lnTo>
                  <a:lnTo>
                    <a:pt x="63" y="56"/>
                  </a:lnTo>
                  <a:lnTo>
                    <a:pt x="61" y="54"/>
                  </a:lnTo>
                  <a:lnTo>
                    <a:pt x="58" y="47"/>
                  </a:lnTo>
                  <a:lnTo>
                    <a:pt x="51" y="42"/>
                  </a:lnTo>
                  <a:lnTo>
                    <a:pt x="45" y="32"/>
                  </a:lnTo>
                  <a:lnTo>
                    <a:pt x="43" y="24"/>
                  </a:lnTo>
                  <a:lnTo>
                    <a:pt x="36" y="12"/>
                  </a:lnTo>
                  <a:lnTo>
                    <a:pt x="36" y="9"/>
                  </a:lnTo>
                  <a:lnTo>
                    <a:pt x="30" y="3"/>
                  </a:lnTo>
                  <a:lnTo>
                    <a:pt x="27" y="3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5" y="3"/>
                  </a:lnTo>
                  <a:lnTo>
                    <a:pt x="9" y="3"/>
                  </a:lnTo>
                  <a:lnTo>
                    <a:pt x="6" y="9"/>
                  </a:lnTo>
                  <a:lnTo>
                    <a:pt x="0" y="32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25" name="Freeform 77"/>
            <p:cNvSpPr>
              <a:spLocks/>
            </p:cNvSpPr>
            <p:nvPr/>
          </p:nvSpPr>
          <p:spPr bwMode="ltGray">
            <a:xfrm>
              <a:off x="4292" y="688"/>
              <a:ext cx="57" cy="66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0" y="17"/>
                </a:cxn>
                <a:cxn ang="0">
                  <a:pos x="17" y="65"/>
                </a:cxn>
                <a:cxn ang="0">
                  <a:pos x="56" y="41"/>
                </a:cxn>
                <a:cxn ang="0">
                  <a:pos x="31" y="0"/>
                </a:cxn>
              </a:cxnLst>
              <a:rect l="0" t="0" r="r" b="b"/>
              <a:pathLst>
                <a:path w="57" h="66">
                  <a:moveTo>
                    <a:pt x="31" y="0"/>
                  </a:moveTo>
                  <a:lnTo>
                    <a:pt x="0" y="17"/>
                  </a:lnTo>
                  <a:lnTo>
                    <a:pt x="17" y="65"/>
                  </a:lnTo>
                  <a:lnTo>
                    <a:pt x="56" y="41"/>
                  </a:lnTo>
                  <a:lnTo>
                    <a:pt x="31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26" name="Freeform 78"/>
            <p:cNvSpPr>
              <a:spLocks/>
            </p:cNvSpPr>
            <p:nvPr/>
          </p:nvSpPr>
          <p:spPr bwMode="ltGray">
            <a:xfrm>
              <a:off x="2644" y="597"/>
              <a:ext cx="59" cy="83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0" y="31"/>
                </a:cxn>
                <a:cxn ang="0">
                  <a:pos x="42" y="82"/>
                </a:cxn>
                <a:cxn ang="0">
                  <a:pos x="58" y="0"/>
                </a:cxn>
              </a:cxnLst>
              <a:rect l="0" t="0" r="r" b="b"/>
              <a:pathLst>
                <a:path w="59" h="83">
                  <a:moveTo>
                    <a:pt x="58" y="0"/>
                  </a:moveTo>
                  <a:lnTo>
                    <a:pt x="0" y="31"/>
                  </a:lnTo>
                  <a:lnTo>
                    <a:pt x="42" y="82"/>
                  </a:lnTo>
                  <a:lnTo>
                    <a:pt x="58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27" name="Freeform 79"/>
            <p:cNvSpPr>
              <a:spLocks/>
            </p:cNvSpPr>
            <p:nvPr/>
          </p:nvSpPr>
          <p:spPr bwMode="ltGray">
            <a:xfrm>
              <a:off x="4563" y="666"/>
              <a:ext cx="59" cy="78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0" y="30"/>
                </a:cxn>
                <a:cxn ang="0">
                  <a:pos x="42" y="77"/>
                </a:cxn>
                <a:cxn ang="0">
                  <a:pos x="58" y="0"/>
                </a:cxn>
              </a:cxnLst>
              <a:rect l="0" t="0" r="r" b="b"/>
              <a:pathLst>
                <a:path w="59" h="78">
                  <a:moveTo>
                    <a:pt x="58" y="0"/>
                  </a:moveTo>
                  <a:lnTo>
                    <a:pt x="0" y="30"/>
                  </a:lnTo>
                  <a:lnTo>
                    <a:pt x="42" y="77"/>
                  </a:lnTo>
                  <a:lnTo>
                    <a:pt x="58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28" name="Freeform 80"/>
            <p:cNvSpPr>
              <a:spLocks/>
            </p:cNvSpPr>
            <p:nvPr/>
          </p:nvSpPr>
          <p:spPr bwMode="ltGray">
            <a:xfrm>
              <a:off x="2144" y="748"/>
              <a:ext cx="231" cy="115"/>
            </a:xfrm>
            <a:custGeom>
              <a:avLst/>
              <a:gdLst/>
              <a:ahLst/>
              <a:cxnLst>
                <a:cxn ang="0">
                  <a:pos x="0" y="111"/>
                </a:cxn>
                <a:cxn ang="0">
                  <a:pos x="6" y="114"/>
                </a:cxn>
                <a:cxn ang="0">
                  <a:pos x="18" y="114"/>
                </a:cxn>
                <a:cxn ang="0">
                  <a:pos x="27" y="114"/>
                </a:cxn>
                <a:cxn ang="0">
                  <a:pos x="39" y="111"/>
                </a:cxn>
                <a:cxn ang="0">
                  <a:pos x="48" y="108"/>
                </a:cxn>
                <a:cxn ang="0">
                  <a:pos x="58" y="104"/>
                </a:cxn>
                <a:cxn ang="0">
                  <a:pos x="63" y="101"/>
                </a:cxn>
                <a:cxn ang="0">
                  <a:pos x="73" y="93"/>
                </a:cxn>
                <a:cxn ang="0">
                  <a:pos x="76" y="83"/>
                </a:cxn>
                <a:cxn ang="0">
                  <a:pos x="81" y="77"/>
                </a:cxn>
                <a:cxn ang="0">
                  <a:pos x="84" y="71"/>
                </a:cxn>
                <a:cxn ang="0">
                  <a:pos x="94" y="55"/>
                </a:cxn>
                <a:cxn ang="0">
                  <a:pos x="109" y="40"/>
                </a:cxn>
                <a:cxn ang="0">
                  <a:pos x="115" y="37"/>
                </a:cxn>
                <a:cxn ang="0">
                  <a:pos x="130" y="31"/>
                </a:cxn>
                <a:cxn ang="0">
                  <a:pos x="142" y="24"/>
                </a:cxn>
                <a:cxn ang="0">
                  <a:pos x="154" y="21"/>
                </a:cxn>
                <a:cxn ang="0">
                  <a:pos x="164" y="18"/>
                </a:cxn>
                <a:cxn ang="0">
                  <a:pos x="175" y="21"/>
                </a:cxn>
                <a:cxn ang="0">
                  <a:pos x="190" y="24"/>
                </a:cxn>
                <a:cxn ang="0">
                  <a:pos x="205" y="31"/>
                </a:cxn>
                <a:cxn ang="0">
                  <a:pos x="215" y="37"/>
                </a:cxn>
                <a:cxn ang="0">
                  <a:pos x="218" y="43"/>
                </a:cxn>
                <a:cxn ang="0">
                  <a:pos x="230" y="12"/>
                </a:cxn>
                <a:cxn ang="0">
                  <a:pos x="221" y="9"/>
                </a:cxn>
                <a:cxn ang="0">
                  <a:pos x="209" y="3"/>
                </a:cxn>
                <a:cxn ang="0">
                  <a:pos x="194" y="0"/>
                </a:cxn>
                <a:cxn ang="0">
                  <a:pos x="179" y="0"/>
                </a:cxn>
                <a:cxn ang="0">
                  <a:pos x="167" y="0"/>
                </a:cxn>
                <a:cxn ang="0">
                  <a:pos x="154" y="3"/>
                </a:cxn>
                <a:cxn ang="0">
                  <a:pos x="139" y="9"/>
                </a:cxn>
                <a:cxn ang="0">
                  <a:pos x="130" y="12"/>
                </a:cxn>
                <a:cxn ang="0">
                  <a:pos x="124" y="18"/>
                </a:cxn>
                <a:cxn ang="0">
                  <a:pos x="109" y="31"/>
                </a:cxn>
                <a:cxn ang="0">
                  <a:pos x="97" y="43"/>
                </a:cxn>
                <a:cxn ang="0">
                  <a:pos x="88" y="55"/>
                </a:cxn>
                <a:cxn ang="0">
                  <a:pos x="79" y="68"/>
                </a:cxn>
                <a:cxn ang="0">
                  <a:pos x="73" y="73"/>
                </a:cxn>
                <a:cxn ang="0">
                  <a:pos x="61" y="83"/>
                </a:cxn>
                <a:cxn ang="0">
                  <a:pos x="51" y="86"/>
                </a:cxn>
                <a:cxn ang="0">
                  <a:pos x="43" y="89"/>
                </a:cxn>
                <a:cxn ang="0">
                  <a:pos x="33" y="89"/>
                </a:cxn>
                <a:cxn ang="0">
                  <a:pos x="24" y="89"/>
                </a:cxn>
                <a:cxn ang="0">
                  <a:pos x="18" y="86"/>
                </a:cxn>
                <a:cxn ang="0">
                  <a:pos x="6" y="80"/>
                </a:cxn>
                <a:cxn ang="0">
                  <a:pos x="0" y="111"/>
                </a:cxn>
              </a:cxnLst>
              <a:rect l="0" t="0" r="r" b="b"/>
              <a:pathLst>
                <a:path w="231" h="115">
                  <a:moveTo>
                    <a:pt x="0" y="111"/>
                  </a:moveTo>
                  <a:lnTo>
                    <a:pt x="6" y="114"/>
                  </a:lnTo>
                  <a:lnTo>
                    <a:pt x="18" y="114"/>
                  </a:lnTo>
                  <a:lnTo>
                    <a:pt x="27" y="114"/>
                  </a:lnTo>
                  <a:lnTo>
                    <a:pt x="39" y="111"/>
                  </a:lnTo>
                  <a:lnTo>
                    <a:pt x="48" y="108"/>
                  </a:lnTo>
                  <a:lnTo>
                    <a:pt x="58" y="104"/>
                  </a:lnTo>
                  <a:lnTo>
                    <a:pt x="63" y="101"/>
                  </a:lnTo>
                  <a:lnTo>
                    <a:pt x="73" y="93"/>
                  </a:lnTo>
                  <a:lnTo>
                    <a:pt x="76" y="83"/>
                  </a:lnTo>
                  <a:lnTo>
                    <a:pt x="81" y="77"/>
                  </a:lnTo>
                  <a:lnTo>
                    <a:pt x="84" y="71"/>
                  </a:lnTo>
                  <a:lnTo>
                    <a:pt x="94" y="55"/>
                  </a:lnTo>
                  <a:lnTo>
                    <a:pt x="109" y="40"/>
                  </a:lnTo>
                  <a:lnTo>
                    <a:pt x="115" y="37"/>
                  </a:lnTo>
                  <a:lnTo>
                    <a:pt x="130" y="31"/>
                  </a:lnTo>
                  <a:lnTo>
                    <a:pt x="142" y="24"/>
                  </a:lnTo>
                  <a:lnTo>
                    <a:pt x="154" y="21"/>
                  </a:lnTo>
                  <a:lnTo>
                    <a:pt x="164" y="18"/>
                  </a:lnTo>
                  <a:lnTo>
                    <a:pt x="175" y="21"/>
                  </a:lnTo>
                  <a:lnTo>
                    <a:pt x="190" y="24"/>
                  </a:lnTo>
                  <a:lnTo>
                    <a:pt x="205" y="31"/>
                  </a:lnTo>
                  <a:lnTo>
                    <a:pt x="215" y="37"/>
                  </a:lnTo>
                  <a:lnTo>
                    <a:pt x="218" y="43"/>
                  </a:lnTo>
                  <a:lnTo>
                    <a:pt x="230" y="12"/>
                  </a:lnTo>
                  <a:lnTo>
                    <a:pt x="221" y="9"/>
                  </a:lnTo>
                  <a:lnTo>
                    <a:pt x="209" y="3"/>
                  </a:lnTo>
                  <a:lnTo>
                    <a:pt x="194" y="0"/>
                  </a:lnTo>
                  <a:lnTo>
                    <a:pt x="179" y="0"/>
                  </a:lnTo>
                  <a:lnTo>
                    <a:pt x="167" y="0"/>
                  </a:lnTo>
                  <a:lnTo>
                    <a:pt x="154" y="3"/>
                  </a:lnTo>
                  <a:lnTo>
                    <a:pt x="139" y="9"/>
                  </a:lnTo>
                  <a:lnTo>
                    <a:pt x="130" y="12"/>
                  </a:lnTo>
                  <a:lnTo>
                    <a:pt x="124" y="18"/>
                  </a:lnTo>
                  <a:lnTo>
                    <a:pt x="109" y="31"/>
                  </a:lnTo>
                  <a:lnTo>
                    <a:pt x="97" y="43"/>
                  </a:lnTo>
                  <a:lnTo>
                    <a:pt x="88" y="55"/>
                  </a:lnTo>
                  <a:lnTo>
                    <a:pt x="79" y="68"/>
                  </a:lnTo>
                  <a:lnTo>
                    <a:pt x="73" y="73"/>
                  </a:lnTo>
                  <a:lnTo>
                    <a:pt x="61" y="83"/>
                  </a:lnTo>
                  <a:lnTo>
                    <a:pt x="51" y="86"/>
                  </a:lnTo>
                  <a:lnTo>
                    <a:pt x="43" y="89"/>
                  </a:lnTo>
                  <a:lnTo>
                    <a:pt x="33" y="89"/>
                  </a:lnTo>
                  <a:lnTo>
                    <a:pt x="24" y="89"/>
                  </a:lnTo>
                  <a:lnTo>
                    <a:pt x="18" y="86"/>
                  </a:lnTo>
                  <a:lnTo>
                    <a:pt x="6" y="80"/>
                  </a:lnTo>
                  <a:lnTo>
                    <a:pt x="0" y="11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29" name="Freeform 81"/>
            <p:cNvSpPr>
              <a:spLocks/>
            </p:cNvSpPr>
            <p:nvPr/>
          </p:nvSpPr>
          <p:spPr bwMode="ltGray">
            <a:xfrm>
              <a:off x="2991" y="598"/>
              <a:ext cx="102" cy="307"/>
            </a:xfrm>
            <a:custGeom>
              <a:avLst/>
              <a:gdLst/>
              <a:ahLst/>
              <a:cxnLst>
                <a:cxn ang="0">
                  <a:pos x="50" y="3"/>
                </a:cxn>
                <a:cxn ang="0">
                  <a:pos x="47" y="13"/>
                </a:cxn>
                <a:cxn ang="0">
                  <a:pos x="44" y="16"/>
                </a:cxn>
                <a:cxn ang="0">
                  <a:pos x="44" y="23"/>
                </a:cxn>
                <a:cxn ang="0">
                  <a:pos x="39" y="39"/>
                </a:cxn>
                <a:cxn ang="0">
                  <a:pos x="30" y="61"/>
                </a:cxn>
                <a:cxn ang="0">
                  <a:pos x="27" y="78"/>
                </a:cxn>
                <a:cxn ang="0">
                  <a:pos x="20" y="94"/>
                </a:cxn>
                <a:cxn ang="0">
                  <a:pos x="20" y="107"/>
                </a:cxn>
                <a:cxn ang="0">
                  <a:pos x="20" y="120"/>
                </a:cxn>
                <a:cxn ang="0">
                  <a:pos x="24" y="129"/>
                </a:cxn>
                <a:cxn ang="0">
                  <a:pos x="27" y="136"/>
                </a:cxn>
                <a:cxn ang="0">
                  <a:pos x="35" y="148"/>
                </a:cxn>
                <a:cxn ang="0">
                  <a:pos x="47" y="161"/>
                </a:cxn>
                <a:cxn ang="0">
                  <a:pos x="57" y="174"/>
                </a:cxn>
                <a:cxn ang="0">
                  <a:pos x="77" y="196"/>
                </a:cxn>
                <a:cxn ang="0">
                  <a:pos x="89" y="216"/>
                </a:cxn>
                <a:cxn ang="0">
                  <a:pos x="95" y="225"/>
                </a:cxn>
                <a:cxn ang="0">
                  <a:pos x="98" y="236"/>
                </a:cxn>
                <a:cxn ang="0">
                  <a:pos x="101" y="252"/>
                </a:cxn>
                <a:cxn ang="0">
                  <a:pos x="101" y="265"/>
                </a:cxn>
                <a:cxn ang="0">
                  <a:pos x="101" y="274"/>
                </a:cxn>
                <a:cxn ang="0">
                  <a:pos x="95" y="293"/>
                </a:cxn>
                <a:cxn ang="0">
                  <a:pos x="92" y="306"/>
                </a:cxn>
                <a:cxn ang="0">
                  <a:pos x="69" y="287"/>
                </a:cxn>
                <a:cxn ang="0">
                  <a:pos x="74" y="274"/>
                </a:cxn>
                <a:cxn ang="0">
                  <a:pos x="77" y="261"/>
                </a:cxn>
                <a:cxn ang="0">
                  <a:pos x="80" y="249"/>
                </a:cxn>
                <a:cxn ang="0">
                  <a:pos x="83" y="236"/>
                </a:cxn>
                <a:cxn ang="0">
                  <a:pos x="80" y="222"/>
                </a:cxn>
                <a:cxn ang="0">
                  <a:pos x="77" y="209"/>
                </a:cxn>
                <a:cxn ang="0">
                  <a:pos x="71" y="196"/>
                </a:cxn>
                <a:cxn ang="0">
                  <a:pos x="65" y="190"/>
                </a:cxn>
                <a:cxn ang="0">
                  <a:pos x="54" y="180"/>
                </a:cxn>
                <a:cxn ang="0">
                  <a:pos x="42" y="168"/>
                </a:cxn>
                <a:cxn ang="0">
                  <a:pos x="30" y="155"/>
                </a:cxn>
                <a:cxn ang="0">
                  <a:pos x="20" y="142"/>
                </a:cxn>
                <a:cxn ang="0">
                  <a:pos x="12" y="123"/>
                </a:cxn>
                <a:cxn ang="0">
                  <a:pos x="3" y="110"/>
                </a:cxn>
                <a:cxn ang="0">
                  <a:pos x="0" y="100"/>
                </a:cxn>
                <a:cxn ang="0">
                  <a:pos x="0" y="84"/>
                </a:cxn>
                <a:cxn ang="0">
                  <a:pos x="0" y="61"/>
                </a:cxn>
                <a:cxn ang="0">
                  <a:pos x="0" y="48"/>
                </a:cxn>
                <a:cxn ang="0">
                  <a:pos x="3" y="32"/>
                </a:cxn>
                <a:cxn ang="0">
                  <a:pos x="6" y="19"/>
                </a:cxn>
                <a:cxn ang="0">
                  <a:pos x="6" y="10"/>
                </a:cxn>
                <a:cxn ang="0">
                  <a:pos x="12" y="0"/>
                </a:cxn>
                <a:cxn ang="0">
                  <a:pos x="50" y="3"/>
                </a:cxn>
              </a:cxnLst>
              <a:rect l="0" t="0" r="r" b="b"/>
              <a:pathLst>
                <a:path w="102" h="307">
                  <a:moveTo>
                    <a:pt x="50" y="3"/>
                  </a:moveTo>
                  <a:lnTo>
                    <a:pt x="47" y="13"/>
                  </a:lnTo>
                  <a:lnTo>
                    <a:pt x="44" y="16"/>
                  </a:lnTo>
                  <a:lnTo>
                    <a:pt x="44" y="23"/>
                  </a:lnTo>
                  <a:lnTo>
                    <a:pt x="39" y="39"/>
                  </a:lnTo>
                  <a:lnTo>
                    <a:pt x="30" y="61"/>
                  </a:lnTo>
                  <a:lnTo>
                    <a:pt x="27" y="78"/>
                  </a:lnTo>
                  <a:lnTo>
                    <a:pt x="20" y="94"/>
                  </a:lnTo>
                  <a:lnTo>
                    <a:pt x="20" y="107"/>
                  </a:lnTo>
                  <a:lnTo>
                    <a:pt x="20" y="120"/>
                  </a:lnTo>
                  <a:lnTo>
                    <a:pt x="24" y="129"/>
                  </a:lnTo>
                  <a:lnTo>
                    <a:pt x="27" y="136"/>
                  </a:lnTo>
                  <a:lnTo>
                    <a:pt x="35" y="148"/>
                  </a:lnTo>
                  <a:lnTo>
                    <a:pt x="47" y="161"/>
                  </a:lnTo>
                  <a:lnTo>
                    <a:pt x="57" y="174"/>
                  </a:lnTo>
                  <a:lnTo>
                    <a:pt x="77" y="196"/>
                  </a:lnTo>
                  <a:lnTo>
                    <a:pt x="89" y="216"/>
                  </a:lnTo>
                  <a:lnTo>
                    <a:pt x="95" y="225"/>
                  </a:lnTo>
                  <a:lnTo>
                    <a:pt x="98" y="236"/>
                  </a:lnTo>
                  <a:lnTo>
                    <a:pt x="101" y="252"/>
                  </a:lnTo>
                  <a:lnTo>
                    <a:pt x="101" y="265"/>
                  </a:lnTo>
                  <a:lnTo>
                    <a:pt x="101" y="274"/>
                  </a:lnTo>
                  <a:lnTo>
                    <a:pt x="95" y="293"/>
                  </a:lnTo>
                  <a:lnTo>
                    <a:pt x="92" y="306"/>
                  </a:lnTo>
                  <a:lnTo>
                    <a:pt x="69" y="287"/>
                  </a:lnTo>
                  <a:lnTo>
                    <a:pt x="74" y="274"/>
                  </a:lnTo>
                  <a:lnTo>
                    <a:pt x="77" y="261"/>
                  </a:lnTo>
                  <a:lnTo>
                    <a:pt x="80" y="249"/>
                  </a:lnTo>
                  <a:lnTo>
                    <a:pt x="83" y="236"/>
                  </a:lnTo>
                  <a:lnTo>
                    <a:pt x="80" y="222"/>
                  </a:lnTo>
                  <a:lnTo>
                    <a:pt x="77" y="209"/>
                  </a:lnTo>
                  <a:lnTo>
                    <a:pt x="71" y="196"/>
                  </a:lnTo>
                  <a:lnTo>
                    <a:pt x="65" y="190"/>
                  </a:lnTo>
                  <a:lnTo>
                    <a:pt x="54" y="180"/>
                  </a:lnTo>
                  <a:lnTo>
                    <a:pt x="42" y="168"/>
                  </a:lnTo>
                  <a:lnTo>
                    <a:pt x="30" y="155"/>
                  </a:lnTo>
                  <a:lnTo>
                    <a:pt x="20" y="142"/>
                  </a:lnTo>
                  <a:lnTo>
                    <a:pt x="12" y="123"/>
                  </a:lnTo>
                  <a:lnTo>
                    <a:pt x="3" y="110"/>
                  </a:lnTo>
                  <a:lnTo>
                    <a:pt x="0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0" y="48"/>
                  </a:lnTo>
                  <a:lnTo>
                    <a:pt x="3" y="32"/>
                  </a:lnTo>
                  <a:lnTo>
                    <a:pt x="6" y="19"/>
                  </a:lnTo>
                  <a:lnTo>
                    <a:pt x="6" y="10"/>
                  </a:lnTo>
                  <a:lnTo>
                    <a:pt x="12" y="0"/>
                  </a:lnTo>
                  <a:lnTo>
                    <a:pt x="50" y="3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30" name="Freeform 82"/>
            <p:cNvSpPr>
              <a:spLocks/>
            </p:cNvSpPr>
            <p:nvPr/>
          </p:nvSpPr>
          <p:spPr bwMode="ltGray">
            <a:xfrm>
              <a:off x="901" y="498"/>
              <a:ext cx="104" cy="309"/>
            </a:xfrm>
            <a:custGeom>
              <a:avLst/>
              <a:gdLst/>
              <a:ahLst/>
              <a:cxnLst>
                <a:cxn ang="0">
                  <a:pos x="53" y="6"/>
                </a:cxn>
                <a:cxn ang="0">
                  <a:pos x="51" y="16"/>
                </a:cxn>
                <a:cxn ang="0">
                  <a:pos x="47" y="16"/>
                </a:cxn>
                <a:cxn ang="0">
                  <a:pos x="44" y="22"/>
                </a:cxn>
                <a:cxn ang="0">
                  <a:pos x="39" y="42"/>
                </a:cxn>
                <a:cxn ang="0">
                  <a:pos x="29" y="65"/>
                </a:cxn>
                <a:cxn ang="0">
                  <a:pos x="27" y="77"/>
                </a:cxn>
                <a:cxn ang="0">
                  <a:pos x="24" y="97"/>
                </a:cxn>
                <a:cxn ang="0">
                  <a:pos x="24" y="106"/>
                </a:cxn>
                <a:cxn ang="0">
                  <a:pos x="24" y="120"/>
                </a:cxn>
                <a:cxn ang="0">
                  <a:pos x="27" y="130"/>
                </a:cxn>
                <a:cxn ang="0">
                  <a:pos x="29" y="139"/>
                </a:cxn>
                <a:cxn ang="0">
                  <a:pos x="39" y="149"/>
                </a:cxn>
                <a:cxn ang="0">
                  <a:pos x="47" y="162"/>
                </a:cxn>
                <a:cxn ang="0">
                  <a:pos x="59" y="178"/>
                </a:cxn>
                <a:cxn ang="0">
                  <a:pos x="80" y="201"/>
                </a:cxn>
                <a:cxn ang="0">
                  <a:pos x="91" y="217"/>
                </a:cxn>
                <a:cxn ang="0">
                  <a:pos x="97" y="227"/>
                </a:cxn>
                <a:cxn ang="0">
                  <a:pos x="100" y="239"/>
                </a:cxn>
                <a:cxn ang="0">
                  <a:pos x="103" y="252"/>
                </a:cxn>
                <a:cxn ang="0">
                  <a:pos x="103" y="265"/>
                </a:cxn>
                <a:cxn ang="0">
                  <a:pos x="100" y="279"/>
                </a:cxn>
                <a:cxn ang="0">
                  <a:pos x="97" y="295"/>
                </a:cxn>
                <a:cxn ang="0">
                  <a:pos x="91" y="308"/>
                </a:cxn>
                <a:cxn ang="0">
                  <a:pos x="71" y="288"/>
                </a:cxn>
                <a:cxn ang="0">
                  <a:pos x="76" y="279"/>
                </a:cxn>
                <a:cxn ang="0">
                  <a:pos x="80" y="262"/>
                </a:cxn>
                <a:cxn ang="0">
                  <a:pos x="83" y="252"/>
                </a:cxn>
                <a:cxn ang="0">
                  <a:pos x="83" y="236"/>
                </a:cxn>
                <a:cxn ang="0">
                  <a:pos x="83" y="227"/>
                </a:cxn>
                <a:cxn ang="0">
                  <a:pos x="76" y="211"/>
                </a:cxn>
                <a:cxn ang="0">
                  <a:pos x="74" y="201"/>
                </a:cxn>
                <a:cxn ang="0">
                  <a:pos x="68" y="190"/>
                </a:cxn>
                <a:cxn ang="0">
                  <a:pos x="56" y="181"/>
                </a:cxn>
                <a:cxn ang="0">
                  <a:pos x="41" y="168"/>
                </a:cxn>
                <a:cxn ang="0">
                  <a:pos x="29" y="155"/>
                </a:cxn>
                <a:cxn ang="0">
                  <a:pos x="24" y="146"/>
                </a:cxn>
                <a:cxn ang="0">
                  <a:pos x="12" y="126"/>
                </a:cxn>
                <a:cxn ang="0">
                  <a:pos x="6" y="109"/>
                </a:cxn>
                <a:cxn ang="0">
                  <a:pos x="3" y="100"/>
                </a:cxn>
                <a:cxn ang="0">
                  <a:pos x="0" y="84"/>
                </a:cxn>
                <a:cxn ang="0">
                  <a:pos x="0" y="61"/>
                </a:cxn>
                <a:cxn ang="0">
                  <a:pos x="3" y="49"/>
                </a:cxn>
                <a:cxn ang="0">
                  <a:pos x="6" y="35"/>
                </a:cxn>
                <a:cxn ang="0">
                  <a:pos x="6" y="22"/>
                </a:cxn>
                <a:cxn ang="0">
                  <a:pos x="9" y="9"/>
                </a:cxn>
                <a:cxn ang="0">
                  <a:pos x="15" y="0"/>
                </a:cxn>
                <a:cxn ang="0">
                  <a:pos x="53" y="6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31" name="Freeform 83"/>
            <p:cNvSpPr>
              <a:spLocks/>
            </p:cNvSpPr>
            <p:nvPr/>
          </p:nvSpPr>
          <p:spPr bwMode="ltGray">
            <a:xfrm>
              <a:off x="2268" y="493"/>
              <a:ext cx="58" cy="102"/>
            </a:xfrm>
            <a:custGeom>
              <a:avLst/>
              <a:gdLst/>
              <a:ahLst/>
              <a:cxnLst>
                <a:cxn ang="0">
                  <a:pos x="16" y="101"/>
                </a:cxn>
                <a:cxn ang="0">
                  <a:pos x="0" y="0"/>
                </a:cxn>
                <a:cxn ang="0">
                  <a:pos x="57" y="52"/>
                </a:cxn>
                <a:cxn ang="0">
                  <a:pos x="16" y="101"/>
                </a:cxn>
              </a:cxnLst>
              <a:rect l="0" t="0" r="r" b="b"/>
              <a:pathLst>
                <a:path w="58" h="102">
                  <a:moveTo>
                    <a:pt x="16" y="101"/>
                  </a:moveTo>
                  <a:lnTo>
                    <a:pt x="0" y="0"/>
                  </a:lnTo>
                  <a:lnTo>
                    <a:pt x="57" y="52"/>
                  </a:lnTo>
                  <a:lnTo>
                    <a:pt x="16" y="10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32" name="Freeform 84"/>
            <p:cNvSpPr>
              <a:spLocks/>
            </p:cNvSpPr>
            <p:nvPr/>
          </p:nvSpPr>
          <p:spPr bwMode="ltGray">
            <a:xfrm>
              <a:off x="5060" y="541"/>
              <a:ext cx="57" cy="65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44"/>
                </a:cxn>
                <a:cxn ang="0">
                  <a:pos x="38" y="64"/>
                </a:cxn>
                <a:cxn ang="0">
                  <a:pos x="56" y="23"/>
                </a:cxn>
                <a:cxn ang="0">
                  <a:pos x="18" y="0"/>
                </a:cxn>
              </a:cxnLst>
              <a:rect l="0" t="0" r="r" b="b"/>
              <a:pathLst>
                <a:path w="57" h="65">
                  <a:moveTo>
                    <a:pt x="18" y="0"/>
                  </a:moveTo>
                  <a:lnTo>
                    <a:pt x="0" y="44"/>
                  </a:lnTo>
                  <a:lnTo>
                    <a:pt x="38" y="64"/>
                  </a:lnTo>
                  <a:lnTo>
                    <a:pt x="56" y="23"/>
                  </a:lnTo>
                  <a:lnTo>
                    <a:pt x="18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33" name="Freeform 85"/>
            <p:cNvSpPr>
              <a:spLocks/>
            </p:cNvSpPr>
            <p:nvPr/>
          </p:nvSpPr>
          <p:spPr bwMode="ltGray">
            <a:xfrm>
              <a:off x="4717" y="510"/>
              <a:ext cx="153" cy="75"/>
            </a:xfrm>
            <a:custGeom>
              <a:avLst/>
              <a:gdLst/>
              <a:ahLst/>
              <a:cxnLst>
                <a:cxn ang="0">
                  <a:pos x="3" y="46"/>
                </a:cxn>
                <a:cxn ang="0">
                  <a:pos x="15" y="49"/>
                </a:cxn>
                <a:cxn ang="0">
                  <a:pos x="23" y="49"/>
                </a:cxn>
                <a:cxn ang="0">
                  <a:pos x="33" y="46"/>
                </a:cxn>
                <a:cxn ang="0">
                  <a:pos x="42" y="37"/>
                </a:cxn>
                <a:cxn ang="0">
                  <a:pos x="48" y="28"/>
                </a:cxn>
                <a:cxn ang="0">
                  <a:pos x="57" y="12"/>
                </a:cxn>
                <a:cxn ang="0">
                  <a:pos x="68" y="3"/>
                </a:cxn>
                <a:cxn ang="0">
                  <a:pos x="83" y="0"/>
                </a:cxn>
                <a:cxn ang="0">
                  <a:pos x="92" y="3"/>
                </a:cxn>
                <a:cxn ang="0">
                  <a:pos x="104" y="10"/>
                </a:cxn>
                <a:cxn ang="0">
                  <a:pos x="113" y="15"/>
                </a:cxn>
                <a:cxn ang="0">
                  <a:pos x="125" y="22"/>
                </a:cxn>
                <a:cxn ang="0">
                  <a:pos x="137" y="22"/>
                </a:cxn>
                <a:cxn ang="0">
                  <a:pos x="149" y="15"/>
                </a:cxn>
                <a:cxn ang="0">
                  <a:pos x="152" y="22"/>
                </a:cxn>
                <a:cxn ang="0">
                  <a:pos x="143" y="25"/>
                </a:cxn>
                <a:cxn ang="0">
                  <a:pos x="134" y="28"/>
                </a:cxn>
                <a:cxn ang="0">
                  <a:pos x="122" y="28"/>
                </a:cxn>
                <a:cxn ang="0">
                  <a:pos x="113" y="22"/>
                </a:cxn>
                <a:cxn ang="0">
                  <a:pos x="102" y="15"/>
                </a:cxn>
                <a:cxn ang="0">
                  <a:pos x="87" y="12"/>
                </a:cxn>
                <a:cxn ang="0">
                  <a:pos x="75" y="12"/>
                </a:cxn>
                <a:cxn ang="0">
                  <a:pos x="65" y="15"/>
                </a:cxn>
                <a:cxn ang="0">
                  <a:pos x="57" y="22"/>
                </a:cxn>
                <a:cxn ang="0">
                  <a:pos x="50" y="34"/>
                </a:cxn>
                <a:cxn ang="0">
                  <a:pos x="42" y="53"/>
                </a:cxn>
                <a:cxn ang="0">
                  <a:pos x="33" y="68"/>
                </a:cxn>
                <a:cxn ang="0">
                  <a:pos x="23" y="74"/>
                </a:cxn>
                <a:cxn ang="0">
                  <a:pos x="18" y="74"/>
                </a:cxn>
                <a:cxn ang="0">
                  <a:pos x="8" y="71"/>
                </a:cxn>
                <a:cxn ang="0">
                  <a:pos x="0" y="43"/>
                </a:cxn>
              </a:cxnLst>
              <a:rect l="0" t="0" r="r" b="b"/>
              <a:pathLst>
                <a:path w="153" h="75">
                  <a:moveTo>
                    <a:pt x="0" y="43"/>
                  </a:moveTo>
                  <a:lnTo>
                    <a:pt x="3" y="46"/>
                  </a:lnTo>
                  <a:lnTo>
                    <a:pt x="8" y="49"/>
                  </a:lnTo>
                  <a:lnTo>
                    <a:pt x="15" y="49"/>
                  </a:lnTo>
                  <a:lnTo>
                    <a:pt x="21" y="49"/>
                  </a:lnTo>
                  <a:lnTo>
                    <a:pt x="23" y="49"/>
                  </a:lnTo>
                  <a:lnTo>
                    <a:pt x="30" y="49"/>
                  </a:lnTo>
                  <a:lnTo>
                    <a:pt x="33" y="46"/>
                  </a:lnTo>
                  <a:lnTo>
                    <a:pt x="35" y="43"/>
                  </a:lnTo>
                  <a:lnTo>
                    <a:pt x="42" y="37"/>
                  </a:lnTo>
                  <a:lnTo>
                    <a:pt x="45" y="31"/>
                  </a:lnTo>
                  <a:lnTo>
                    <a:pt x="48" y="28"/>
                  </a:lnTo>
                  <a:lnTo>
                    <a:pt x="50" y="18"/>
                  </a:lnTo>
                  <a:lnTo>
                    <a:pt x="57" y="12"/>
                  </a:lnTo>
                  <a:lnTo>
                    <a:pt x="62" y="10"/>
                  </a:lnTo>
                  <a:lnTo>
                    <a:pt x="68" y="3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2" y="3"/>
                  </a:lnTo>
                  <a:lnTo>
                    <a:pt x="98" y="7"/>
                  </a:lnTo>
                  <a:lnTo>
                    <a:pt x="104" y="10"/>
                  </a:lnTo>
                  <a:lnTo>
                    <a:pt x="107" y="12"/>
                  </a:lnTo>
                  <a:lnTo>
                    <a:pt x="113" y="15"/>
                  </a:lnTo>
                  <a:lnTo>
                    <a:pt x="119" y="18"/>
                  </a:lnTo>
                  <a:lnTo>
                    <a:pt x="125" y="22"/>
                  </a:lnTo>
                  <a:lnTo>
                    <a:pt x="131" y="22"/>
                  </a:lnTo>
                  <a:lnTo>
                    <a:pt x="137" y="22"/>
                  </a:lnTo>
                  <a:lnTo>
                    <a:pt x="143" y="18"/>
                  </a:lnTo>
                  <a:lnTo>
                    <a:pt x="149" y="15"/>
                  </a:lnTo>
                  <a:lnTo>
                    <a:pt x="152" y="15"/>
                  </a:lnTo>
                  <a:lnTo>
                    <a:pt x="152" y="22"/>
                  </a:lnTo>
                  <a:lnTo>
                    <a:pt x="149" y="25"/>
                  </a:lnTo>
                  <a:lnTo>
                    <a:pt x="143" y="25"/>
                  </a:lnTo>
                  <a:lnTo>
                    <a:pt x="137" y="28"/>
                  </a:lnTo>
                  <a:lnTo>
                    <a:pt x="134" y="28"/>
                  </a:lnTo>
                  <a:lnTo>
                    <a:pt x="131" y="28"/>
                  </a:lnTo>
                  <a:lnTo>
                    <a:pt x="122" y="28"/>
                  </a:lnTo>
                  <a:lnTo>
                    <a:pt x="119" y="25"/>
                  </a:lnTo>
                  <a:lnTo>
                    <a:pt x="113" y="22"/>
                  </a:lnTo>
                  <a:lnTo>
                    <a:pt x="104" y="15"/>
                  </a:lnTo>
                  <a:lnTo>
                    <a:pt x="102" y="15"/>
                  </a:lnTo>
                  <a:lnTo>
                    <a:pt x="95" y="15"/>
                  </a:lnTo>
                  <a:lnTo>
                    <a:pt x="87" y="12"/>
                  </a:lnTo>
                  <a:lnTo>
                    <a:pt x="80" y="12"/>
                  </a:lnTo>
                  <a:lnTo>
                    <a:pt x="75" y="12"/>
                  </a:lnTo>
                  <a:lnTo>
                    <a:pt x="72" y="15"/>
                  </a:lnTo>
                  <a:lnTo>
                    <a:pt x="65" y="15"/>
                  </a:lnTo>
                  <a:lnTo>
                    <a:pt x="62" y="18"/>
                  </a:lnTo>
                  <a:lnTo>
                    <a:pt x="57" y="22"/>
                  </a:lnTo>
                  <a:lnTo>
                    <a:pt x="53" y="25"/>
                  </a:lnTo>
                  <a:lnTo>
                    <a:pt x="50" y="34"/>
                  </a:lnTo>
                  <a:lnTo>
                    <a:pt x="45" y="43"/>
                  </a:lnTo>
                  <a:lnTo>
                    <a:pt x="42" y="53"/>
                  </a:lnTo>
                  <a:lnTo>
                    <a:pt x="35" y="64"/>
                  </a:lnTo>
                  <a:lnTo>
                    <a:pt x="33" y="68"/>
                  </a:lnTo>
                  <a:lnTo>
                    <a:pt x="30" y="74"/>
                  </a:lnTo>
                  <a:lnTo>
                    <a:pt x="23" y="74"/>
                  </a:lnTo>
                  <a:lnTo>
                    <a:pt x="21" y="74"/>
                  </a:lnTo>
                  <a:lnTo>
                    <a:pt x="18" y="74"/>
                  </a:lnTo>
                  <a:lnTo>
                    <a:pt x="15" y="74"/>
                  </a:lnTo>
                  <a:lnTo>
                    <a:pt x="8" y="71"/>
                  </a:lnTo>
                  <a:lnTo>
                    <a:pt x="3" y="68"/>
                  </a:lnTo>
                  <a:lnTo>
                    <a:pt x="0" y="43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34" name="Freeform 86"/>
            <p:cNvSpPr>
              <a:spLocks/>
            </p:cNvSpPr>
            <p:nvPr/>
          </p:nvSpPr>
          <p:spPr bwMode="ltGray">
            <a:xfrm>
              <a:off x="4772" y="884"/>
              <a:ext cx="59" cy="101"/>
            </a:xfrm>
            <a:custGeom>
              <a:avLst/>
              <a:gdLst/>
              <a:ahLst/>
              <a:cxnLst>
                <a:cxn ang="0">
                  <a:pos x="16" y="100"/>
                </a:cxn>
                <a:cxn ang="0">
                  <a:pos x="0" y="0"/>
                </a:cxn>
                <a:cxn ang="0">
                  <a:pos x="58" y="51"/>
                </a:cxn>
                <a:cxn ang="0">
                  <a:pos x="16" y="100"/>
                </a:cxn>
              </a:cxnLst>
              <a:rect l="0" t="0" r="r" b="b"/>
              <a:pathLst>
                <a:path w="59" h="101">
                  <a:moveTo>
                    <a:pt x="16" y="100"/>
                  </a:moveTo>
                  <a:lnTo>
                    <a:pt x="0" y="0"/>
                  </a:lnTo>
                  <a:lnTo>
                    <a:pt x="58" y="51"/>
                  </a:lnTo>
                  <a:lnTo>
                    <a:pt x="16" y="10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35" name="Freeform 87"/>
            <p:cNvSpPr>
              <a:spLocks/>
            </p:cNvSpPr>
            <p:nvPr/>
          </p:nvSpPr>
          <p:spPr bwMode="ltGray">
            <a:xfrm>
              <a:off x="4933" y="786"/>
              <a:ext cx="104" cy="309"/>
            </a:xfrm>
            <a:custGeom>
              <a:avLst/>
              <a:gdLst/>
              <a:ahLst/>
              <a:cxnLst>
                <a:cxn ang="0">
                  <a:pos x="53" y="6"/>
                </a:cxn>
                <a:cxn ang="0">
                  <a:pos x="51" y="16"/>
                </a:cxn>
                <a:cxn ang="0">
                  <a:pos x="47" y="16"/>
                </a:cxn>
                <a:cxn ang="0">
                  <a:pos x="44" y="22"/>
                </a:cxn>
                <a:cxn ang="0">
                  <a:pos x="39" y="42"/>
                </a:cxn>
                <a:cxn ang="0">
                  <a:pos x="29" y="65"/>
                </a:cxn>
                <a:cxn ang="0">
                  <a:pos x="27" y="77"/>
                </a:cxn>
                <a:cxn ang="0">
                  <a:pos x="24" y="97"/>
                </a:cxn>
                <a:cxn ang="0">
                  <a:pos x="24" y="106"/>
                </a:cxn>
                <a:cxn ang="0">
                  <a:pos x="24" y="120"/>
                </a:cxn>
                <a:cxn ang="0">
                  <a:pos x="27" y="130"/>
                </a:cxn>
                <a:cxn ang="0">
                  <a:pos x="29" y="139"/>
                </a:cxn>
                <a:cxn ang="0">
                  <a:pos x="39" y="149"/>
                </a:cxn>
                <a:cxn ang="0">
                  <a:pos x="47" y="162"/>
                </a:cxn>
                <a:cxn ang="0">
                  <a:pos x="59" y="178"/>
                </a:cxn>
                <a:cxn ang="0">
                  <a:pos x="80" y="201"/>
                </a:cxn>
                <a:cxn ang="0">
                  <a:pos x="91" y="217"/>
                </a:cxn>
                <a:cxn ang="0">
                  <a:pos x="97" y="227"/>
                </a:cxn>
                <a:cxn ang="0">
                  <a:pos x="100" y="239"/>
                </a:cxn>
                <a:cxn ang="0">
                  <a:pos x="103" y="252"/>
                </a:cxn>
                <a:cxn ang="0">
                  <a:pos x="103" y="265"/>
                </a:cxn>
                <a:cxn ang="0">
                  <a:pos x="100" y="279"/>
                </a:cxn>
                <a:cxn ang="0">
                  <a:pos x="97" y="295"/>
                </a:cxn>
                <a:cxn ang="0">
                  <a:pos x="91" y="308"/>
                </a:cxn>
                <a:cxn ang="0">
                  <a:pos x="71" y="288"/>
                </a:cxn>
                <a:cxn ang="0">
                  <a:pos x="76" y="279"/>
                </a:cxn>
                <a:cxn ang="0">
                  <a:pos x="80" y="262"/>
                </a:cxn>
                <a:cxn ang="0">
                  <a:pos x="83" y="252"/>
                </a:cxn>
                <a:cxn ang="0">
                  <a:pos x="83" y="236"/>
                </a:cxn>
                <a:cxn ang="0">
                  <a:pos x="83" y="227"/>
                </a:cxn>
                <a:cxn ang="0">
                  <a:pos x="76" y="211"/>
                </a:cxn>
                <a:cxn ang="0">
                  <a:pos x="74" y="201"/>
                </a:cxn>
                <a:cxn ang="0">
                  <a:pos x="68" y="190"/>
                </a:cxn>
                <a:cxn ang="0">
                  <a:pos x="56" y="181"/>
                </a:cxn>
                <a:cxn ang="0">
                  <a:pos x="41" y="168"/>
                </a:cxn>
                <a:cxn ang="0">
                  <a:pos x="29" y="155"/>
                </a:cxn>
                <a:cxn ang="0">
                  <a:pos x="24" y="146"/>
                </a:cxn>
                <a:cxn ang="0">
                  <a:pos x="12" y="126"/>
                </a:cxn>
                <a:cxn ang="0">
                  <a:pos x="6" y="109"/>
                </a:cxn>
                <a:cxn ang="0">
                  <a:pos x="3" y="100"/>
                </a:cxn>
                <a:cxn ang="0">
                  <a:pos x="0" y="84"/>
                </a:cxn>
                <a:cxn ang="0">
                  <a:pos x="0" y="61"/>
                </a:cxn>
                <a:cxn ang="0">
                  <a:pos x="3" y="49"/>
                </a:cxn>
                <a:cxn ang="0">
                  <a:pos x="6" y="35"/>
                </a:cxn>
                <a:cxn ang="0">
                  <a:pos x="6" y="22"/>
                </a:cxn>
                <a:cxn ang="0">
                  <a:pos x="9" y="9"/>
                </a:cxn>
                <a:cxn ang="0">
                  <a:pos x="15" y="0"/>
                </a:cxn>
                <a:cxn ang="0">
                  <a:pos x="53" y="6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36" name="Freeform 88"/>
            <p:cNvSpPr>
              <a:spLocks/>
            </p:cNvSpPr>
            <p:nvPr/>
          </p:nvSpPr>
          <p:spPr bwMode="ltGray">
            <a:xfrm>
              <a:off x="3415" y="889"/>
              <a:ext cx="233" cy="120"/>
            </a:xfrm>
            <a:custGeom>
              <a:avLst/>
              <a:gdLst/>
              <a:ahLst/>
              <a:cxnLst>
                <a:cxn ang="0">
                  <a:pos x="232" y="116"/>
                </a:cxn>
                <a:cxn ang="0">
                  <a:pos x="223" y="116"/>
                </a:cxn>
                <a:cxn ang="0">
                  <a:pos x="214" y="119"/>
                </a:cxn>
                <a:cxn ang="0">
                  <a:pos x="204" y="119"/>
                </a:cxn>
                <a:cxn ang="0">
                  <a:pos x="193" y="116"/>
                </a:cxn>
                <a:cxn ang="0">
                  <a:pos x="183" y="112"/>
                </a:cxn>
                <a:cxn ang="0">
                  <a:pos x="174" y="106"/>
                </a:cxn>
                <a:cxn ang="0">
                  <a:pos x="168" y="103"/>
                </a:cxn>
                <a:cxn ang="0">
                  <a:pos x="158" y="94"/>
                </a:cxn>
                <a:cxn ang="0">
                  <a:pos x="156" y="85"/>
                </a:cxn>
                <a:cxn ang="0">
                  <a:pos x="150" y="78"/>
                </a:cxn>
                <a:cxn ang="0">
                  <a:pos x="147" y="72"/>
                </a:cxn>
                <a:cxn ang="0">
                  <a:pos x="137" y="60"/>
                </a:cxn>
                <a:cxn ang="0">
                  <a:pos x="122" y="44"/>
                </a:cxn>
                <a:cxn ang="0">
                  <a:pos x="116" y="38"/>
                </a:cxn>
                <a:cxn ang="0">
                  <a:pos x="101" y="31"/>
                </a:cxn>
                <a:cxn ang="0">
                  <a:pos x="86" y="25"/>
                </a:cxn>
                <a:cxn ang="0">
                  <a:pos x="76" y="22"/>
                </a:cxn>
                <a:cxn ang="0">
                  <a:pos x="67" y="22"/>
                </a:cxn>
                <a:cxn ang="0">
                  <a:pos x="55" y="22"/>
                </a:cxn>
                <a:cxn ang="0">
                  <a:pos x="40" y="28"/>
                </a:cxn>
                <a:cxn ang="0">
                  <a:pos x="25" y="31"/>
                </a:cxn>
                <a:cxn ang="0">
                  <a:pos x="18" y="41"/>
                </a:cxn>
                <a:cxn ang="0">
                  <a:pos x="12" y="47"/>
                </a:cxn>
                <a:cxn ang="0">
                  <a:pos x="0" y="16"/>
                </a:cxn>
                <a:cxn ang="0">
                  <a:pos x="10" y="10"/>
                </a:cxn>
                <a:cxn ang="0">
                  <a:pos x="21" y="7"/>
                </a:cxn>
                <a:cxn ang="0">
                  <a:pos x="36" y="3"/>
                </a:cxn>
                <a:cxn ang="0">
                  <a:pos x="49" y="0"/>
                </a:cxn>
                <a:cxn ang="0">
                  <a:pos x="64" y="3"/>
                </a:cxn>
                <a:cxn ang="0">
                  <a:pos x="76" y="7"/>
                </a:cxn>
                <a:cxn ang="0">
                  <a:pos x="89" y="13"/>
                </a:cxn>
                <a:cxn ang="0">
                  <a:pos x="101" y="16"/>
                </a:cxn>
                <a:cxn ang="0">
                  <a:pos x="107" y="22"/>
                </a:cxn>
                <a:cxn ang="0">
                  <a:pos x="119" y="31"/>
                </a:cxn>
                <a:cxn ang="0">
                  <a:pos x="132" y="47"/>
                </a:cxn>
                <a:cxn ang="0">
                  <a:pos x="143" y="60"/>
                </a:cxn>
                <a:cxn ang="0">
                  <a:pos x="153" y="72"/>
                </a:cxn>
                <a:cxn ang="0">
                  <a:pos x="158" y="78"/>
                </a:cxn>
                <a:cxn ang="0">
                  <a:pos x="171" y="85"/>
                </a:cxn>
                <a:cxn ang="0">
                  <a:pos x="180" y="91"/>
                </a:cxn>
                <a:cxn ang="0">
                  <a:pos x="189" y="94"/>
                </a:cxn>
                <a:cxn ang="0">
                  <a:pos x="199" y="94"/>
                </a:cxn>
                <a:cxn ang="0">
                  <a:pos x="208" y="91"/>
                </a:cxn>
                <a:cxn ang="0">
                  <a:pos x="214" y="91"/>
                </a:cxn>
                <a:cxn ang="0">
                  <a:pos x="226" y="85"/>
                </a:cxn>
                <a:cxn ang="0">
                  <a:pos x="232" y="116"/>
                </a:cxn>
              </a:cxnLst>
              <a:rect l="0" t="0" r="r" b="b"/>
              <a:pathLst>
                <a:path w="233" h="120">
                  <a:moveTo>
                    <a:pt x="232" y="116"/>
                  </a:moveTo>
                  <a:lnTo>
                    <a:pt x="223" y="116"/>
                  </a:lnTo>
                  <a:lnTo>
                    <a:pt x="214" y="119"/>
                  </a:lnTo>
                  <a:lnTo>
                    <a:pt x="204" y="119"/>
                  </a:lnTo>
                  <a:lnTo>
                    <a:pt x="193" y="116"/>
                  </a:lnTo>
                  <a:lnTo>
                    <a:pt x="183" y="112"/>
                  </a:lnTo>
                  <a:lnTo>
                    <a:pt x="174" y="106"/>
                  </a:lnTo>
                  <a:lnTo>
                    <a:pt x="168" y="103"/>
                  </a:lnTo>
                  <a:lnTo>
                    <a:pt x="158" y="94"/>
                  </a:lnTo>
                  <a:lnTo>
                    <a:pt x="156" y="85"/>
                  </a:lnTo>
                  <a:lnTo>
                    <a:pt x="150" y="78"/>
                  </a:lnTo>
                  <a:lnTo>
                    <a:pt x="147" y="72"/>
                  </a:lnTo>
                  <a:lnTo>
                    <a:pt x="137" y="60"/>
                  </a:lnTo>
                  <a:lnTo>
                    <a:pt x="122" y="44"/>
                  </a:lnTo>
                  <a:lnTo>
                    <a:pt x="116" y="38"/>
                  </a:lnTo>
                  <a:lnTo>
                    <a:pt x="101" y="31"/>
                  </a:lnTo>
                  <a:lnTo>
                    <a:pt x="86" y="25"/>
                  </a:lnTo>
                  <a:lnTo>
                    <a:pt x="76" y="22"/>
                  </a:lnTo>
                  <a:lnTo>
                    <a:pt x="67" y="22"/>
                  </a:lnTo>
                  <a:lnTo>
                    <a:pt x="55" y="22"/>
                  </a:lnTo>
                  <a:lnTo>
                    <a:pt x="40" y="28"/>
                  </a:lnTo>
                  <a:lnTo>
                    <a:pt x="25" y="31"/>
                  </a:lnTo>
                  <a:lnTo>
                    <a:pt x="18" y="41"/>
                  </a:lnTo>
                  <a:lnTo>
                    <a:pt x="12" y="4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21" y="7"/>
                  </a:lnTo>
                  <a:lnTo>
                    <a:pt x="36" y="3"/>
                  </a:lnTo>
                  <a:lnTo>
                    <a:pt x="49" y="0"/>
                  </a:lnTo>
                  <a:lnTo>
                    <a:pt x="64" y="3"/>
                  </a:lnTo>
                  <a:lnTo>
                    <a:pt x="76" y="7"/>
                  </a:lnTo>
                  <a:lnTo>
                    <a:pt x="89" y="13"/>
                  </a:lnTo>
                  <a:lnTo>
                    <a:pt x="101" y="16"/>
                  </a:lnTo>
                  <a:lnTo>
                    <a:pt x="107" y="22"/>
                  </a:lnTo>
                  <a:lnTo>
                    <a:pt x="119" y="31"/>
                  </a:lnTo>
                  <a:lnTo>
                    <a:pt x="132" y="47"/>
                  </a:lnTo>
                  <a:lnTo>
                    <a:pt x="143" y="60"/>
                  </a:lnTo>
                  <a:lnTo>
                    <a:pt x="153" y="72"/>
                  </a:lnTo>
                  <a:lnTo>
                    <a:pt x="158" y="78"/>
                  </a:lnTo>
                  <a:lnTo>
                    <a:pt x="171" y="85"/>
                  </a:lnTo>
                  <a:lnTo>
                    <a:pt x="180" y="91"/>
                  </a:lnTo>
                  <a:lnTo>
                    <a:pt x="189" y="94"/>
                  </a:lnTo>
                  <a:lnTo>
                    <a:pt x="199" y="94"/>
                  </a:lnTo>
                  <a:lnTo>
                    <a:pt x="208" y="91"/>
                  </a:lnTo>
                  <a:lnTo>
                    <a:pt x="214" y="91"/>
                  </a:lnTo>
                  <a:lnTo>
                    <a:pt x="226" y="85"/>
                  </a:lnTo>
                  <a:lnTo>
                    <a:pt x="232" y="116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37" name="Freeform 89"/>
            <p:cNvSpPr>
              <a:spLocks/>
            </p:cNvSpPr>
            <p:nvPr/>
          </p:nvSpPr>
          <p:spPr bwMode="ltGray">
            <a:xfrm>
              <a:off x="3764" y="1309"/>
              <a:ext cx="57" cy="65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44"/>
                </a:cxn>
                <a:cxn ang="0">
                  <a:pos x="38" y="64"/>
                </a:cxn>
                <a:cxn ang="0">
                  <a:pos x="56" y="23"/>
                </a:cxn>
                <a:cxn ang="0">
                  <a:pos x="18" y="0"/>
                </a:cxn>
              </a:cxnLst>
              <a:rect l="0" t="0" r="r" b="b"/>
              <a:pathLst>
                <a:path w="57" h="65">
                  <a:moveTo>
                    <a:pt x="18" y="0"/>
                  </a:moveTo>
                  <a:lnTo>
                    <a:pt x="0" y="44"/>
                  </a:lnTo>
                  <a:lnTo>
                    <a:pt x="38" y="64"/>
                  </a:lnTo>
                  <a:lnTo>
                    <a:pt x="56" y="23"/>
                  </a:lnTo>
                  <a:lnTo>
                    <a:pt x="18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38" name="Freeform 90"/>
            <p:cNvSpPr>
              <a:spLocks/>
            </p:cNvSpPr>
            <p:nvPr/>
          </p:nvSpPr>
          <p:spPr bwMode="ltGray">
            <a:xfrm>
              <a:off x="4218" y="988"/>
              <a:ext cx="158" cy="73"/>
            </a:xfrm>
            <a:custGeom>
              <a:avLst/>
              <a:gdLst/>
              <a:ahLst/>
              <a:cxnLst>
                <a:cxn ang="0">
                  <a:pos x="7" y="27"/>
                </a:cxn>
                <a:cxn ang="0">
                  <a:pos x="15" y="24"/>
                </a:cxn>
                <a:cxn ang="0">
                  <a:pos x="27" y="27"/>
                </a:cxn>
                <a:cxn ang="0">
                  <a:pos x="37" y="30"/>
                </a:cxn>
                <a:cxn ang="0">
                  <a:pos x="42" y="36"/>
                </a:cxn>
                <a:cxn ang="0">
                  <a:pos x="48" y="48"/>
                </a:cxn>
                <a:cxn ang="0">
                  <a:pos x="60" y="63"/>
                </a:cxn>
                <a:cxn ang="0">
                  <a:pos x="72" y="69"/>
                </a:cxn>
                <a:cxn ang="0">
                  <a:pos x="85" y="72"/>
                </a:cxn>
                <a:cxn ang="0">
                  <a:pos x="97" y="72"/>
                </a:cxn>
                <a:cxn ang="0">
                  <a:pos x="105" y="63"/>
                </a:cxn>
                <a:cxn ang="0">
                  <a:pos x="118" y="57"/>
                </a:cxn>
                <a:cxn ang="0">
                  <a:pos x="130" y="54"/>
                </a:cxn>
                <a:cxn ang="0">
                  <a:pos x="142" y="54"/>
                </a:cxn>
                <a:cxn ang="0">
                  <a:pos x="150" y="57"/>
                </a:cxn>
                <a:cxn ang="0">
                  <a:pos x="153" y="54"/>
                </a:cxn>
                <a:cxn ang="0">
                  <a:pos x="148" y="48"/>
                </a:cxn>
                <a:cxn ang="0">
                  <a:pos x="138" y="45"/>
                </a:cxn>
                <a:cxn ang="0">
                  <a:pos x="127" y="48"/>
                </a:cxn>
                <a:cxn ang="0">
                  <a:pos x="115" y="54"/>
                </a:cxn>
                <a:cxn ang="0">
                  <a:pos x="102" y="60"/>
                </a:cxn>
                <a:cxn ang="0">
                  <a:pos x="90" y="60"/>
                </a:cxn>
                <a:cxn ang="0">
                  <a:pos x="78" y="60"/>
                </a:cxn>
                <a:cxn ang="0">
                  <a:pos x="70" y="57"/>
                </a:cxn>
                <a:cxn ang="0">
                  <a:pos x="60" y="51"/>
                </a:cxn>
                <a:cxn ang="0">
                  <a:pos x="52" y="39"/>
                </a:cxn>
                <a:cxn ang="0">
                  <a:pos x="42" y="24"/>
                </a:cxn>
                <a:cxn ang="0">
                  <a:pos x="37" y="7"/>
                </a:cxn>
                <a:cxn ang="0">
                  <a:pos x="27" y="0"/>
                </a:cxn>
                <a:cxn ang="0">
                  <a:pos x="22" y="0"/>
                </a:cxn>
                <a:cxn ang="0">
                  <a:pos x="12" y="3"/>
                </a:cxn>
                <a:cxn ang="0">
                  <a:pos x="0" y="30"/>
                </a:cxn>
              </a:cxnLst>
              <a:rect l="0" t="0" r="r" b="b"/>
              <a:pathLst>
                <a:path w="158" h="73">
                  <a:moveTo>
                    <a:pt x="0" y="30"/>
                  </a:moveTo>
                  <a:lnTo>
                    <a:pt x="7" y="27"/>
                  </a:lnTo>
                  <a:lnTo>
                    <a:pt x="12" y="24"/>
                  </a:lnTo>
                  <a:lnTo>
                    <a:pt x="15" y="24"/>
                  </a:lnTo>
                  <a:lnTo>
                    <a:pt x="22" y="24"/>
                  </a:lnTo>
                  <a:lnTo>
                    <a:pt x="27" y="27"/>
                  </a:lnTo>
                  <a:lnTo>
                    <a:pt x="33" y="27"/>
                  </a:lnTo>
                  <a:lnTo>
                    <a:pt x="37" y="30"/>
                  </a:lnTo>
                  <a:lnTo>
                    <a:pt x="39" y="30"/>
                  </a:lnTo>
                  <a:lnTo>
                    <a:pt x="42" y="36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55" y="54"/>
                  </a:lnTo>
                  <a:lnTo>
                    <a:pt x="60" y="63"/>
                  </a:lnTo>
                  <a:lnTo>
                    <a:pt x="67" y="66"/>
                  </a:lnTo>
                  <a:lnTo>
                    <a:pt x="72" y="69"/>
                  </a:lnTo>
                  <a:lnTo>
                    <a:pt x="78" y="72"/>
                  </a:lnTo>
                  <a:lnTo>
                    <a:pt x="85" y="72"/>
                  </a:lnTo>
                  <a:lnTo>
                    <a:pt x="90" y="72"/>
                  </a:lnTo>
                  <a:lnTo>
                    <a:pt x="97" y="72"/>
                  </a:lnTo>
                  <a:lnTo>
                    <a:pt x="102" y="66"/>
                  </a:lnTo>
                  <a:lnTo>
                    <a:pt x="105" y="63"/>
                  </a:lnTo>
                  <a:lnTo>
                    <a:pt x="112" y="60"/>
                  </a:lnTo>
                  <a:lnTo>
                    <a:pt x="118" y="57"/>
                  </a:lnTo>
                  <a:lnTo>
                    <a:pt x="123" y="54"/>
                  </a:lnTo>
                  <a:lnTo>
                    <a:pt x="130" y="54"/>
                  </a:lnTo>
                  <a:lnTo>
                    <a:pt x="135" y="54"/>
                  </a:lnTo>
                  <a:lnTo>
                    <a:pt x="142" y="54"/>
                  </a:lnTo>
                  <a:lnTo>
                    <a:pt x="148" y="54"/>
                  </a:lnTo>
                  <a:lnTo>
                    <a:pt x="150" y="57"/>
                  </a:lnTo>
                  <a:lnTo>
                    <a:pt x="157" y="60"/>
                  </a:lnTo>
                  <a:lnTo>
                    <a:pt x="153" y="54"/>
                  </a:lnTo>
                  <a:lnTo>
                    <a:pt x="150" y="51"/>
                  </a:lnTo>
                  <a:lnTo>
                    <a:pt x="148" y="48"/>
                  </a:lnTo>
                  <a:lnTo>
                    <a:pt x="142" y="48"/>
                  </a:lnTo>
                  <a:lnTo>
                    <a:pt x="138" y="45"/>
                  </a:lnTo>
                  <a:lnTo>
                    <a:pt x="133" y="45"/>
                  </a:lnTo>
                  <a:lnTo>
                    <a:pt x="127" y="48"/>
                  </a:lnTo>
                  <a:lnTo>
                    <a:pt x="123" y="48"/>
                  </a:lnTo>
                  <a:lnTo>
                    <a:pt x="115" y="54"/>
                  </a:lnTo>
                  <a:lnTo>
                    <a:pt x="105" y="57"/>
                  </a:lnTo>
                  <a:lnTo>
                    <a:pt x="102" y="60"/>
                  </a:lnTo>
                  <a:lnTo>
                    <a:pt x="100" y="60"/>
                  </a:lnTo>
                  <a:lnTo>
                    <a:pt x="90" y="60"/>
                  </a:lnTo>
                  <a:lnTo>
                    <a:pt x="85" y="60"/>
                  </a:lnTo>
                  <a:lnTo>
                    <a:pt x="78" y="60"/>
                  </a:lnTo>
                  <a:lnTo>
                    <a:pt x="72" y="60"/>
                  </a:lnTo>
                  <a:lnTo>
                    <a:pt x="70" y="57"/>
                  </a:lnTo>
                  <a:lnTo>
                    <a:pt x="63" y="54"/>
                  </a:lnTo>
                  <a:lnTo>
                    <a:pt x="60" y="51"/>
                  </a:lnTo>
                  <a:lnTo>
                    <a:pt x="57" y="48"/>
                  </a:lnTo>
                  <a:lnTo>
                    <a:pt x="52" y="39"/>
                  </a:lnTo>
                  <a:lnTo>
                    <a:pt x="48" y="33"/>
                  </a:lnTo>
                  <a:lnTo>
                    <a:pt x="42" y="24"/>
                  </a:lnTo>
                  <a:lnTo>
                    <a:pt x="39" y="12"/>
                  </a:lnTo>
                  <a:lnTo>
                    <a:pt x="37" y="7"/>
                  </a:lnTo>
                  <a:lnTo>
                    <a:pt x="30" y="3"/>
                  </a:lnTo>
                  <a:lnTo>
                    <a:pt x="27" y="0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12" y="3"/>
                  </a:lnTo>
                  <a:lnTo>
                    <a:pt x="7" y="7"/>
                  </a:lnTo>
                  <a:lnTo>
                    <a:pt x="0" y="3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39" name="Freeform 91"/>
            <p:cNvSpPr>
              <a:spLocks/>
            </p:cNvSpPr>
            <p:nvPr/>
          </p:nvSpPr>
          <p:spPr bwMode="ltGray">
            <a:xfrm>
              <a:off x="3421" y="1278"/>
              <a:ext cx="153" cy="75"/>
            </a:xfrm>
            <a:custGeom>
              <a:avLst/>
              <a:gdLst/>
              <a:ahLst/>
              <a:cxnLst>
                <a:cxn ang="0">
                  <a:pos x="3" y="46"/>
                </a:cxn>
                <a:cxn ang="0">
                  <a:pos x="15" y="49"/>
                </a:cxn>
                <a:cxn ang="0">
                  <a:pos x="23" y="49"/>
                </a:cxn>
                <a:cxn ang="0">
                  <a:pos x="33" y="46"/>
                </a:cxn>
                <a:cxn ang="0">
                  <a:pos x="42" y="37"/>
                </a:cxn>
                <a:cxn ang="0">
                  <a:pos x="48" y="28"/>
                </a:cxn>
                <a:cxn ang="0">
                  <a:pos x="57" y="12"/>
                </a:cxn>
                <a:cxn ang="0">
                  <a:pos x="68" y="3"/>
                </a:cxn>
                <a:cxn ang="0">
                  <a:pos x="83" y="0"/>
                </a:cxn>
                <a:cxn ang="0">
                  <a:pos x="92" y="3"/>
                </a:cxn>
                <a:cxn ang="0">
                  <a:pos x="104" y="10"/>
                </a:cxn>
                <a:cxn ang="0">
                  <a:pos x="113" y="15"/>
                </a:cxn>
                <a:cxn ang="0">
                  <a:pos x="125" y="22"/>
                </a:cxn>
                <a:cxn ang="0">
                  <a:pos x="137" y="22"/>
                </a:cxn>
                <a:cxn ang="0">
                  <a:pos x="149" y="15"/>
                </a:cxn>
                <a:cxn ang="0">
                  <a:pos x="152" y="22"/>
                </a:cxn>
                <a:cxn ang="0">
                  <a:pos x="143" y="25"/>
                </a:cxn>
                <a:cxn ang="0">
                  <a:pos x="134" y="28"/>
                </a:cxn>
                <a:cxn ang="0">
                  <a:pos x="122" y="28"/>
                </a:cxn>
                <a:cxn ang="0">
                  <a:pos x="113" y="22"/>
                </a:cxn>
                <a:cxn ang="0">
                  <a:pos x="102" y="15"/>
                </a:cxn>
                <a:cxn ang="0">
                  <a:pos x="87" y="12"/>
                </a:cxn>
                <a:cxn ang="0">
                  <a:pos x="75" y="12"/>
                </a:cxn>
                <a:cxn ang="0">
                  <a:pos x="65" y="15"/>
                </a:cxn>
                <a:cxn ang="0">
                  <a:pos x="57" y="22"/>
                </a:cxn>
                <a:cxn ang="0">
                  <a:pos x="50" y="34"/>
                </a:cxn>
                <a:cxn ang="0">
                  <a:pos x="42" y="53"/>
                </a:cxn>
                <a:cxn ang="0">
                  <a:pos x="33" y="68"/>
                </a:cxn>
                <a:cxn ang="0">
                  <a:pos x="23" y="74"/>
                </a:cxn>
                <a:cxn ang="0">
                  <a:pos x="18" y="74"/>
                </a:cxn>
                <a:cxn ang="0">
                  <a:pos x="8" y="71"/>
                </a:cxn>
                <a:cxn ang="0">
                  <a:pos x="0" y="43"/>
                </a:cxn>
              </a:cxnLst>
              <a:rect l="0" t="0" r="r" b="b"/>
              <a:pathLst>
                <a:path w="153" h="75">
                  <a:moveTo>
                    <a:pt x="0" y="43"/>
                  </a:moveTo>
                  <a:lnTo>
                    <a:pt x="3" y="46"/>
                  </a:lnTo>
                  <a:lnTo>
                    <a:pt x="8" y="49"/>
                  </a:lnTo>
                  <a:lnTo>
                    <a:pt x="15" y="49"/>
                  </a:lnTo>
                  <a:lnTo>
                    <a:pt x="21" y="49"/>
                  </a:lnTo>
                  <a:lnTo>
                    <a:pt x="23" y="49"/>
                  </a:lnTo>
                  <a:lnTo>
                    <a:pt x="30" y="49"/>
                  </a:lnTo>
                  <a:lnTo>
                    <a:pt x="33" y="46"/>
                  </a:lnTo>
                  <a:lnTo>
                    <a:pt x="35" y="43"/>
                  </a:lnTo>
                  <a:lnTo>
                    <a:pt x="42" y="37"/>
                  </a:lnTo>
                  <a:lnTo>
                    <a:pt x="45" y="31"/>
                  </a:lnTo>
                  <a:lnTo>
                    <a:pt x="48" y="28"/>
                  </a:lnTo>
                  <a:lnTo>
                    <a:pt x="50" y="18"/>
                  </a:lnTo>
                  <a:lnTo>
                    <a:pt x="57" y="12"/>
                  </a:lnTo>
                  <a:lnTo>
                    <a:pt x="62" y="10"/>
                  </a:lnTo>
                  <a:lnTo>
                    <a:pt x="68" y="3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2" y="3"/>
                  </a:lnTo>
                  <a:lnTo>
                    <a:pt x="98" y="7"/>
                  </a:lnTo>
                  <a:lnTo>
                    <a:pt x="104" y="10"/>
                  </a:lnTo>
                  <a:lnTo>
                    <a:pt x="107" y="12"/>
                  </a:lnTo>
                  <a:lnTo>
                    <a:pt x="113" y="15"/>
                  </a:lnTo>
                  <a:lnTo>
                    <a:pt x="119" y="18"/>
                  </a:lnTo>
                  <a:lnTo>
                    <a:pt x="125" y="22"/>
                  </a:lnTo>
                  <a:lnTo>
                    <a:pt x="131" y="22"/>
                  </a:lnTo>
                  <a:lnTo>
                    <a:pt x="137" y="22"/>
                  </a:lnTo>
                  <a:lnTo>
                    <a:pt x="143" y="18"/>
                  </a:lnTo>
                  <a:lnTo>
                    <a:pt x="149" y="15"/>
                  </a:lnTo>
                  <a:lnTo>
                    <a:pt x="152" y="15"/>
                  </a:lnTo>
                  <a:lnTo>
                    <a:pt x="152" y="22"/>
                  </a:lnTo>
                  <a:lnTo>
                    <a:pt x="149" y="25"/>
                  </a:lnTo>
                  <a:lnTo>
                    <a:pt x="143" y="25"/>
                  </a:lnTo>
                  <a:lnTo>
                    <a:pt x="137" y="28"/>
                  </a:lnTo>
                  <a:lnTo>
                    <a:pt x="134" y="28"/>
                  </a:lnTo>
                  <a:lnTo>
                    <a:pt x="131" y="28"/>
                  </a:lnTo>
                  <a:lnTo>
                    <a:pt x="122" y="28"/>
                  </a:lnTo>
                  <a:lnTo>
                    <a:pt x="119" y="25"/>
                  </a:lnTo>
                  <a:lnTo>
                    <a:pt x="113" y="22"/>
                  </a:lnTo>
                  <a:lnTo>
                    <a:pt x="104" y="15"/>
                  </a:lnTo>
                  <a:lnTo>
                    <a:pt x="102" y="15"/>
                  </a:lnTo>
                  <a:lnTo>
                    <a:pt x="95" y="15"/>
                  </a:lnTo>
                  <a:lnTo>
                    <a:pt x="87" y="12"/>
                  </a:lnTo>
                  <a:lnTo>
                    <a:pt x="80" y="12"/>
                  </a:lnTo>
                  <a:lnTo>
                    <a:pt x="75" y="12"/>
                  </a:lnTo>
                  <a:lnTo>
                    <a:pt x="72" y="15"/>
                  </a:lnTo>
                  <a:lnTo>
                    <a:pt x="65" y="15"/>
                  </a:lnTo>
                  <a:lnTo>
                    <a:pt x="62" y="18"/>
                  </a:lnTo>
                  <a:lnTo>
                    <a:pt x="57" y="22"/>
                  </a:lnTo>
                  <a:lnTo>
                    <a:pt x="53" y="25"/>
                  </a:lnTo>
                  <a:lnTo>
                    <a:pt x="50" y="34"/>
                  </a:lnTo>
                  <a:lnTo>
                    <a:pt x="45" y="43"/>
                  </a:lnTo>
                  <a:lnTo>
                    <a:pt x="42" y="53"/>
                  </a:lnTo>
                  <a:lnTo>
                    <a:pt x="35" y="64"/>
                  </a:lnTo>
                  <a:lnTo>
                    <a:pt x="33" y="68"/>
                  </a:lnTo>
                  <a:lnTo>
                    <a:pt x="30" y="74"/>
                  </a:lnTo>
                  <a:lnTo>
                    <a:pt x="23" y="74"/>
                  </a:lnTo>
                  <a:lnTo>
                    <a:pt x="21" y="74"/>
                  </a:lnTo>
                  <a:lnTo>
                    <a:pt x="18" y="74"/>
                  </a:lnTo>
                  <a:lnTo>
                    <a:pt x="15" y="74"/>
                  </a:lnTo>
                  <a:lnTo>
                    <a:pt x="8" y="71"/>
                  </a:lnTo>
                  <a:lnTo>
                    <a:pt x="3" y="68"/>
                  </a:lnTo>
                  <a:lnTo>
                    <a:pt x="0" y="43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40" name="Rectangle 92"/>
            <p:cNvSpPr>
              <a:spLocks noChangeArrowheads="1"/>
            </p:cNvSpPr>
            <p:nvPr/>
          </p:nvSpPr>
          <p:spPr bwMode="ltGray">
            <a:xfrm>
              <a:off x="3912" y="970"/>
              <a:ext cx="52" cy="54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" name="Freeform 93"/>
            <p:cNvSpPr>
              <a:spLocks/>
            </p:cNvSpPr>
            <p:nvPr/>
          </p:nvSpPr>
          <p:spPr bwMode="ltGray">
            <a:xfrm>
              <a:off x="4165" y="1266"/>
              <a:ext cx="104" cy="309"/>
            </a:xfrm>
            <a:custGeom>
              <a:avLst/>
              <a:gdLst/>
              <a:ahLst/>
              <a:cxnLst>
                <a:cxn ang="0">
                  <a:pos x="53" y="6"/>
                </a:cxn>
                <a:cxn ang="0">
                  <a:pos x="51" y="16"/>
                </a:cxn>
                <a:cxn ang="0">
                  <a:pos x="47" y="16"/>
                </a:cxn>
                <a:cxn ang="0">
                  <a:pos x="44" y="22"/>
                </a:cxn>
                <a:cxn ang="0">
                  <a:pos x="39" y="42"/>
                </a:cxn>
                <a:cxn ang="0">
                  <a:pos x="29" y="65"/>
                </a:cxn>
                <a:cxn ang="0">
                  <a:pos x="27" y="77"/>
                </a:cxn>
                <a:cxn ang="0">
                  <a:pos x="24" y="97"/>
                </a:cxn>
                <a:cxn ang="0">
                  <a:pos x="24" y="106"/>
                </a:cxn>
                <a:cxn ang="0">
                  <a:pos x="24" y="120"/>
                </a:cxn>
                <a:cxn ang="0">
                  <a:pos x="27" y="130"/>
                </a:cxn>
                <a:cxn ang="0">
                  <a:pos x="29" y="139"/>
                </a:cxn>
                <a:cxn ang="0">
                  <a:pos x="39" y="149"/>
                </a:cxn>
                <a:cxn ang="0">
                  <a:pos x="47" y="162"/>
                </a:cxn>
                <a:cxn ang="0">
                  <a:pos x="59" y="178"/>
                </a:cxn>
                <a:cxn ang="0">
                  <a:pos x="80" y="201"/>
                </a:cxn>
                <a:cxn ang="0">
                  <a:pos x="91" y="217"/>
                </a:cxn>
                <a:cxn ang="0">
                  <a:pos x="97" y="227"/>
                </a:cxn>
                <a:cxn ang="0">
                  <a:pos x="100" y="239"/>
                </a:cxn>
                <a:cxn ang="0">
                  <a:pos x="103" y="252"/>
                </a:cxn>
                <a:cxn ang="0">
                  <a:pos x="103" y="265"/>
                </a:cxn>
                <a:cxn ang="0">
                  <a:pos x="100" y="279"/>
                </a:cxn>
                <a:cxn ang="0">
                  <a:pos x="97" y="295"/>
                </a:cxn>
                <a:cxn ang="0">
                  <a:pos x="91" y="308"/>
                </a:cxn>
                <a:cxn ang="0">
                  <a:pos x="71" y="288"/>
                </a:cxn>
                <a:cxn ang="0">
                  <a:pos x="76" y="279"/>
                </a:cxn>
                <a:cxn ang="0">
                  <a:pos x="80" y="262"/>
                </a:cxn>
                <a:cxn ang="0">
                  <a:pos x="83" y="252"/>
                </a:cxn>
                <a:cxn ang="0">
                  <a:pos x="83" y="236"/>
                </a:cxn>
                <a:cxn ang="0">
                  <a:pos x="83" y="227"/>
                </a:cxn>
                <a:cxn ang="0">
                  <a:pos x="76" y="211"/>
                </a:cxn>
                <a:cxn ang="0">
                  <a:pos x="74" y="201"/>
                </a:cxn>
                <a:cxn ang="0">
                  <a:pos x="68" y="190"/>
                </a:cxn>
                <a:cxn ang="0">
                  <a:pos x="56" y="181"/>
                </a:cxn>
                <a:cxn ang="0">
                  <a:pos x="41" y="168"/>
                </a:cxn>
                <a:cxn ang="0">
                  <a:pos x="29" y="155"/>
                </a:cxn>
                <a:cxn ang="0">
                  <a:pos x="24" y="146"/>
                </a:cxn>
                <a:cxn ang="0">
                  <a:pos x="12" y="126"/>
                </a:cxn>
                <a:cxn ang="0">
                  <a:pos x="6" y="109"/>
                </a:cxn>
                <a:cxn ang="0">
                  <a:pos x="3" y="100"/>
                </a:cxn>
                <a:cxn ang="0">
                  <a:pos x="0" y="84"/>
                </a:cxn>
                <a:cxn ang="0">
                  <a:pos x="0" y="61"/>
                </a:cxn>
                <a:cxn ang="0">
                  <a:pos x="3" y="49"/>
                </a:cxn>
                <a:cxn ang="0">
                  <a:pos x="6" y="35"/>
                </a:cxn>
                <a:cxn ang="0">
                  <a:pos x="6" y="22"/>
                </a:cxn>
                <a:cxn ang="0">
                  <a:pos x="9" y="9"/>
                </a:cxn>
                <a:cxn ang="0">
                  <a:pos x="15" y="0"/>
                </a:cxn>
                <a:cxn ang="0">
                  <a:pos x="53" y="6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42" name="Freeform 94"/>
            <p:cNvSpPr>
              <a:spLocks/>
            </p:cNvSpPr>
            <p:nvPr/>
          </p:nvSpPr>
          <p:spPr bwMode="ltGray">
            <a:xfrm>
              <a:off x="1844" y="1008"/>
              <a:ext cx="103" cy="312"/>
            </a:xfrm>
            <a:custGeom>
              <a:avLst/>
              <a:gdLst/>
              <a:ahLst/>
              <a:cxnLst>
                <a:cxn ang="0">
                  <a:pos x="49" y="305"/>
                </a:cxn>
                <a:cxn ang="0">
                  <a:pos x="56" y="295"/>
                </a:cxn>
                <a:cxn ang="0">
                  <a:pos x="56" y="292"/>
                </a:cxn>
                <a:cxn ang="0">
                  <a:pos x="58" y="286"/>
                </a:cxn>
                <a:cxn ang="0">
                  <a:pos x="64" y="269"/>
                </a:cxn>
                <a:cxn ang="0">
                  <a:pos x="70" y="246"/>
                </a:cxn>
                <a:cxn ang="0">
                  <a:pos x="76" y="234"/>
                </a:cxn>
                <a:cxn ang="0">
                  <a:pos x="78" y="214"/>
                </a:cxn>
                <a:cxn ang="0">
                  <a:pos x="78" y="202"/>
                </a:cxn>
                <a:cxn ang="0">
                  <a:pos x="78" y="191"/>
                </a:cxn>
                <a:cxn ang="0">
                  <a:pos x="76" y="178"/>
                </a:cxn>
                <a:cxn ang="0">
                  <a:pos x="73" y="172"/>
                </a:cxn>
                <a:cxn ang="0">
                  <a:pos x="64" y="159"/>
                </a:cxn>
                <a:cxn ang="0">
                  <a:pos x="56" y="146"/>
                </a:cxn>
                <a:cxn ang="0">
                  <a:pos x="44" y="133"/>
                </a:cxn>
                <a:cxn ang="0">
                  <a:pos x="23" y="110"/>
                </a:cxn>
                <a:cxn ang="0">
                  <a:pos x="12" y="94"/>
                </a:cxn>
                <a:cxn ang="0">
                  <a:pos x="5" y="81"/>
                </a:cxn>
                <a:cxn ang="0">
                  <a:pos x="3" y="72"/>
                </a:cxn>
                <a:cxn ang="0">
                  <a:pos x="0" y="56"/>
                </a:cxn>
                <a:cxn ang="0">
                  <a:pos x="0" y="43"/>
                </a:cxn>
                <a:cxn ang="0">
                  <a:pos x="3" y="32"/>
                </a:cxn>
                <a:cxn ang="0">
                  <a:pos x="5" y="16"/>
                </a:cxn>
                <a:cxn ang="0">
                  <a:pos x="12" y="0"/>
                </a:cxn>
                <a:cxn ang="0">
                  <a:pos x="32" y="19"/>
                </a:cxn>
                <a:cxn ang="0">
                  <a:pos x="26" y="32"/>
                </a:cxn>
                <a:cxn ang="0">
                  <a:pos x="23" y="46"/>
                </a:cxn>
                <a:cxn ang="0">
                  <a:pos x="20" y="59"/>
                </a:cxn>
                <a:cxn ang="0">
                  <a:pos x="20" y="72"/>
                </a:cxn>
                <a:cxn ang="0">
                  <a:pos x="20" y="84"/>
                </a:cxn>
                <a:cxn ang="0">
                  <a:pos x="26" y="100"/>
                </a:cxn>
                <a:cxn ang="0">
                  <a:pos x="29" y="110"/>
                </a:cxn>
                <a:cxn ang="0">
                  <a:pos x="35" y="121"/>
                </a:cxn>
                <a:cxn ang="0">
                  <a:pos x="46" y="127"/>
                </a:cxn>
                <a:cxn ang="0">
                  <a:pos x="61" y="143"/>
                </a:cxn>
                <a:cxn ang="0">
                  <a:pos x="73" y="156"/>
                </a:cxn>
                <a:cxn ang="0">
                  <a:pos x="78" y="165"/>
                </a:cxn>
                <a:cxn ang="0">
                  <a:pos x="90" y="185"/>
                </a:cxn>
                <a:cxn ang="0">
                  <a:pos x="96" y="198"/>
                </a:cxn>
                <a:cxn ang="0">
                  <a:pos x="99" y="208"/>
                </a:cxn>
                <a:cxn ang="0">
                  <a:pos x="102" y="227"/>
                </a:cxn>
                <a:cxn ang="0">
                  <a:pos x="102" y="246"/>
                </a:cxn>
                <a:cxn ang="0">
                  <a:pos x="99" y="259"/>
                </a:cxn>
                <a:cxn ang="0">
                  <a:pos x="99" y="276"/>
                </a:cxn>
                <a:cxn ang="0">
                  <a:pos x="96" y="289"/>
                </a:cxn>
                <a:cxn ang="0">
                  <a:pos x="93" y="302"/>
                </a:cxn>
                <a:cxn ang="0">
                  <a:pos x="87" y="311"/>
                </a:cxn>
                <a:cxn ang="0">
                  <a:pos x="49" y="305"/>
                </a:cxn>
              </a:cxnLst>
              <a:rect l="0" t="0" r="r" b="b"/>
              <a:pathLst>
                <a:path w="103" h="312">
                  <a:moveTo>
                    <a:pt x="49" y="305"/>
                  </a:moveTo>
                  <a:lnTo>
                    <a:pt x="56" y="295"/>
                  </a:lnTo>
                  <a:lnTo>
                    <a:pt x="56" y="292"/>
                  </a:lnTo>
                  <a:lnTo>
                    <a:pt x="58" y="286"/>
                  </a:lnTo>
                  <a:lnTo>
                    <a:pt x="64" y="269"/>
                  </a:lnTo>
                  <a:lnTo>
                    <a:pt x="70" y="246"/>
                  </a:lnTo>
                  <a:lnTo>
                    <a:pt x="76" y="234"/>
                  </a:lnTo>
                  <a:lnTo>
                    <a:pt x="78" y="214"/>
                  </a:lnTo>
                  <a:lnTo>
                    <a:pt x="78" y="202"/>
                  </a:lnTo>
                  <a:lnTo>
                    <a:pt x="78" y="191"/>
                  </a:lnTo>
                  <a:lnTo>
                    <a:pt x="76" y="178"/>
                  </a:lnTo>
                  <a:lnTo>
                    <a:pt x="73" y="172"/>
                  </a:lnTo>
                  <a:lnTo>
                    <a:pt x="64" y="159"/>
                  </a:lnTo>
                  <a:lnTo>
                    <a:pt x="56" y="146"/>
                  </a:lnTo>
                  <a:lnTo>
                    <a:pt x="44" y="133"/>
                  </a:lnTo>
                  <a:lnTo>
                    <a:pt x="23" y="110"/>
                  </a:lnTo>
                  <a:lnTo>
                    <a:pt x="12" y="94"/>
                  </a:lnTo>
                  <a:lnTo>
                    <a:pt x="5" y="81"/>
                  </a:lnTo>
                  <a:lnTo>
                    <a:pt x="3" y="72"/>
                  </a:lnTo>
                  <a:lnTo>
                    <a:pt x="0" y="56"/>
                  </a:lnTo>
                  <a:lnTo>
                    <a:pt x="0" y="43"/>
                  </a:lnTo>
                  <a:lnTo>
                    <a:pt x="3" y="32"/>
                  </a:lnTo>
                  <a:lnTo>
                    <a:pt x="5" y="16"/>
                  </a:lnTo>
                  <a:lnTo>
                    <a:pt x="12" y="0"/>
                  </a:lnTo>
                  <a:lnTo>
                    <a:pt x="32" y="19"/>
                  </a:lnTo>
                  <a:lnTo>
                    <a:pt x="26" y="32"/>
                  </a:lnTo>
                  <a:lnTo>
                    <a:pt x="23" y="46"/>
                  </a:lnTo>
                  <a:lnTo>
                    <a:pt x="20" y="59"/>
                  </a:lnTo>
                  <a:lnTo>
                    <a:pt x="20" y="72"/>
                  </a:lnTo>
                  <a:lnTo>
                    <a:pt x="20" y="84"/>
                  </a:lnTo>
                  <a:lnTo>
                    <a:pt x="26" y="100"/>
                  </a:lnTo>
                  <a:lnTo>
                    <a:pt x="29" y="110"/>
                  </a:lnTo>
                  <a:lnTo>
                    <a:pt x="35" y="121"/>
                  </a:lnTo>
                  <a:lnTo>
                    <a:pt x="46" y="127"/>
                  </a:lnTo>
                  <a:lnTo>
                    <a:pt x="61" y="143"/>
                  </a:lnTo>
                  <a:lnTo>
                    <a:pt x="73" y="156"/>
                  </a:lnTo>
                  <a:lnTo>
                    <a:pt x="78" y="165"/>
                  </a:lnTo>
                  <a:lnTo>
                    <a:pt x="90" y="185"/>
                  </a:lnTo>
                  <a:lnTo>
                    <a:pt x="96" y="198"/>
                  </a:lnTo>
                  <a:lnTo>
                    <a:pt x="99" y="208"/>
                  </a:lnTo>
                  <a:lnTo>
                    <a:pt x="102" y="227"/>
                  </a:lnTo>
                  <a:lnTo>
                    <a:pt x="102" y="246"/>
                  </a:lnTo>
                  <a:lnTo>
                    <a:pt x="99" y="259"/>
                  </a:lnTo>
                  <a:lnTo>
                    <a:pt x="99" y="276"/>
                  </a:lnTo>
                  <a:lnTo>
                    <a:pt x="96" y="289"/>
                  </a:lnTo>
                  <a:lnTo>
                    <a:pt x="93" y="302"/>
                  </a:lnTo>
                  <a:lnTo>
                    <a:pt x="87" y="311"/>
                  </a:lnTo>
                  <a:lnTo>
                    <a:pt x="49" y="305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43" name="Freeform 95"/>
            <p:cNvSpPr>
              <a:spLocks/>
            </p:cNvSpPr>
            <p:nvPr/>
          </p:nvSpPr>
          <p:spPr bwMode="ltGray">
            <a:xfrm>
              <a:off x="1494" y="1245"/>
              <a:ext cx="159" cy="72"/>
            </a:xfrm>
            <a:custGeom>
              <a:avLst/>
              <a:gdLst/>
              <a:ahLst/>
              <a:cxnLst>
                <a:cxn ang="0">
                  <a:pos x="152" y="27"/>
                </a:cxn>
                <a:cxn ang="0">
                  <a:pos x="143" y="24"/>
                </a:cxn>
                <a:cxn ang="0">
                  <a:pos x="130" y="24"/>
                </a:cxn>
                <a:cxn ang="0">
                  <a:pos x="122" y="27"/>
                </a:cxn>
                <a:cxn ang="0">
                  <a:pos x="115" y="36"/>
                </a:cxn>
                <a:cxn ang="0">
                  <a:pos x="109" y="44"/>
                </a:cxn>
                <a:cxn ang="0">
                  <a:pos x="97" y="59"/>
                </a:cxn>
                <a:cxn ang="0">
                  <a:pos x="89" y="68"/>
                </a:cxn>
                <a:cxn ang="0">
                  <a:pos x="73" y="71"/>
                </a:cxn>
                <a:cxn ang="0">
                  <a:pos x="61" y="68"/>
                </a:cxn>
                <a:cxn ang="0">
                  <a:pos x="51" y="62"/>
                </a:cxn>
                <a:cxn ang="0">
                  <a:pos x="39" y="56"/>
                </a:cxn>
                <a:cxn ang="0">
                  <a:pos x="28" y="53"/>
                </a:cxn>
                <a:cxn ang="0">
                  <a:pos x="15" y="53"/>
                </a:cxn>
                <a:cxn ang="0">
                  <a:pos x="6" y="56"/>
                </a:cxn>
                <a:cxn ang="0">
                  <a:pos x="3" y="51"/>
                </a:cxn>
                <a:cxn ang="0">
                  <a:pos x="9" y="47"/>
                </a:cxn>
                <a:cxn ang="0">
                  <a:pos x="21" y="44"/>
                </a:cxn>
                <a:cxn ang="0">
                  <a:pos x="30" y="44"/>
                </a:cxn>
                <a:cxn ang="0">
                  <a:pos x="43" y="53"/>
                </a:cxn>
                <a:cxn ang="0">
                  <a:pos x="54" y="56"/>
                </a:cxn>
                <a:cxn ang="0">
                  <a:pos x="67" y="59"/>
                </a:cxn>
                <a:cxn ang="0">
                  <a:pos x="79" y="59"/>
                </a:cxn>
                <a:cxn ang="0">
                  <a:pos x="89" y="56"/>
                </a:cxn>
                <a:cxn ang="0">
                  <a:pos x="97" y="51"/>
                </a:cxn>
                <a:cxn ang="0">
                  <a:pos x="107" y="39"/>
                </a:cxn>
                <a:cxn ang="0">
                  <a:pos x="115" y="21"/>
                </a:cxn>
                <a:cxn ang="0">
                  <a:pos x="122" y="6"/>
                </a:cxn>
                <a:cxn ang="0">
                  <a:pos x="130" y="0"/>
                </a:cxn>
                <a:cxn ang="0">
                  <a:pos x="137" y="0"/>
                </a:cxn>
                <a:cxn ang="0">
                  <a:pos x="146" y="3"/>
                </a:cxn>
                <a:cxn ang="0">
                  <a:pos x="158" y="30"/>
                </a:cxn>
              </a:cxnLst>
              <a:rect l="0" t="0" r="r" b="b"/>
              <a:pathLst>
                <a:path w="159" h="72">
                  <a:moveTo>
                    <a:pt x="158" y="30"/>
                  </a:moveTo>
                  <a:lnTo>
                    <a:pt x="152" y="27"/>
                  </a:lnTo>
                  <a:lnTo>
                    <a:pt x="146" y="24"/>
                  </a:lnTo>
                  <a:lnTo>
                    <a:pt x="143" y="24"/>
                  </a:lnTo>
                  <a:lnTo>
                    <a:pt x="137" y="24"/>
                  </a:lnTo>
                  <a:lnTo>
                    <a:pt x="130" y="24"/>
                  </a:lnTo>
                  <a:lnTo>
                    <a:pt x="125" y="27"/>
                  </a:lnTo>
                  <a:lnTo>
                    <a:pt x="122" y="27"/>
                  </a:lnTo>
                  <a:lnTo>
                    <a:pt x="119" y="30"/>
                  </a:lnTo>
                  <a:lnTo>
                    <a:pt x="115" y="36"/>
                  </a:lnTo>
                  <a:lnTo>
                    <a:pt x="109" y="41"/>
                  </a:lnTo>
                  <a:lnTo>
                    <a:pt x="109" y="44"/>
                  </a:lnTo>
                  <a:lnTo>
                    <a:pt x="104" y="53"/>
                  </a:lnTo>
                  <a:lnTo>
                    <a:pt x="97" y="59"/>
                  </a:lnTo>
                  <a:lnTo>
                    <a:pt x="94" y="65"/>
                  </a:lnTo>
                  <a:lnTo>
                    <a:pt x="89" y="68"/>
                  </a:lnTo>
                  <a:lnTo>
                    <a:pt x="79" y="71"/>
                  </a:lnTo>
                  <a:lnTo>
                    <a:pt x="73" y="71"/>
                  </a:lnTo>
                  <a:lnTo>
                    <a:pt x="67" y="71"/>
                  </a:lnTo>
                  <a:lnTo>
                    <a:pt x="61" y="68"/>
                  </a:lnTo>
                  <a:lnTo>
                    <a:pt x="54" y="65"/>
                  </a:lnTo>
                  <a:lnTo>
                    <a:pt x="51" y="62"/>
                  </a:lnTo>
                  <a:lnTo>
                    <a:pt x="46" y="59"/>
                  </a:lnTo>
                  <a:lnTo>
                    <a:pt x="39" y="56"/>
                  </a:lnTo>
                  <a:lnTo>
                    <a:pt x="33" y="53"/>
                  </a:lnTo>
                  <a:lnTo>
                    <a:pt x="28" y="53"/>
                  </a:lnTo>
                  <a:lnTo>
                    <a:pt x="21" y="51"/>
                  </a:lnTo>
                  <a:lnTo>
                    <a:pt x="15" y="53"/>
                  </a:lnTo>
                  <a:lnTo>
                    <a:pt x="9" y="53"/>
                  </a:lnTo>
                  <a:lnTo>
                    <a:pt x="6" y="56"/>
                  </a:lnTo>
                  <a:lnTo>
                    <a:pt x="0" y="59"/>
                  </a:lnTo>
                  <a:lnTo>
                    <a:pt x="3" y="51"/>
                  </a:lnTo>
                  <a:lnTo>
                    <a:pt x="6" y="47"/>
                  </a:lnTo>
                  <a:lnTo>
                    <a:pt x="9" y="47"/>
                  </a:lnTo>
                  <a:lnTo>
                    <a:pt x="15" y="44"/>
                  </a:lnTo>
                  <a:lnTo>
                    <a:pt x="21" y="44"/>
                  </a:lnTo>
                  <a:lnTo>
                    <a:pt x="24" y="44"/>
                  </a:lnTo>
                  <a:lnTo>
                    <a:pt x="30" y="44"/>
                  </a:lnTo>
                  <a:lnTo>
                    <a:pt x="33" y="47"/>
                  </a:lnTo>
                  <a:lnTo>
                    <a:pt x="43" y="53"/>
                  </a:lnTo>
                  <a:lnTo>
                    <a:pt x="49" y="56"/>
                  </a:lnTo>
                  <a:lnTo>
                    <a:pt x="54" y="56"/>
                  </a:lnTo>
                  <a:lnTo>
                    <a:pt x="58" y="59"/>
                  </a:lnTo>
                  <a:lnTo>
                    <a:pt x="67" y="59"/>
                  </a:lnTo>
                  <a:lnTo>
                    <a:pt x="76" y="59"/>
                  </a:lnTo>
                  <a:lnTo>
                    <a:pt x="79" y="59"/>
                  </a:lnTo>
                  <a:lnTo>
                    <a:pt x="85" y="59"/>
                  </a:lnTo>
                  <a:lnTo>
                    <a:pt x="89" y="56"/>
                  </a:lnTo>
                  <a:lnTo>
                    <a:pt x="94" y="53"/>
                  </a:lnTo>
                  <a:lnTo>
                    <a:pt x="97" y="51"/>
                  </a:lnTo>
                  <a:lnTo>
                    <a:pt x="100" y="47"/>
                  </a:lnTo>
                  <a:lnTo>
                    <a:pt x="107" y="39"/>
                  </a:lnTo>
                  <a:lnTo>
                    <a:pt x="109" y="32"/>
                  </a:lnTo>
                  <a:lnTo>
                    <a:pt x="115" y="21"/>
                  </a:lnTo>
                  <a:lnTo>
                    <a:pt x="122" y="12"/>
                  </a:lnTo>
                  <a:lnTo>
                    <a:pt x="122" y="6"/>
                  </a:lnTo>
                  <a:lnTo>
                    <a:pt x="128" y="3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43" y="0"/>
                  </a:lnTo>
                  <a:lnTo>
                    <a:pt x="146" y="3"/>
                  </a:lnTo>
                  <a:lnTo>
                    <a:pt x="152" y="6"/>
                  </a:lnTo>
                  <a:lnTo>
                    <a:pt x="158" y="3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44" name="Freeform 96"/>
            <p:cNvSpPr>
              <a:spLocks/>
            </p:cNvSpPr>
            <p:nvPr/>
          </p:nvSpPr>
          <p:spPr bwMode="ltGray">
            <a:xfrm>
              <a:off x="737" y="1144"/>
              <a:ext cx="156" cy="7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4" y="46"/>
                </a:cxn>
                <a:cxn ang="0">
                  <a:pos x="9" y="48"/>
                </a:cxn>
                <a:cxn ang="0">
                  <a:pos x="15" y="48"/>
                </a:cxn>
                <a:cxn ang="0">
                  <a:pos x="22" y="48"/>
                </a:cxn>
                <a:cxn ang="0">
                  <a:pos x="27" y="48"/>
                </a:cxn>
                <a:cxn ang="0">
                  <a:pos x="30" y="46"/>
                </a:cxn>
                <a:cxn ang="0">
                  <a:pos x="37" y="43"/>
                </a:cxn>
                <a:cxn ang="0">
                  <a:pos x="43" y="37"/>
                </a:cxn>
                <a:cxn ang="0">
                  <a:pos x="45" y="30"/>
                </a:cxn>
                <a:cxn ang="0">
                  <a:pos x="49" y="25"/>
                </a:cxn>
                <a:cxn ang="0">
                  <a:pos x="52" y="18"/>
                </a:cxn>
                <a:cxn ang="0">
                  <a:pos x="58" y="12"/>
                </a:cxn>
                <a:cxn ang="0">
                  <a:pos x="64" y="7"/>
                </a:cxn>
                <a:cxn ang="0">
                  <a:pos x="70" y="3"/>
                </a:cxn>
                <a:cxn ang="0">
                  <a:pos x="76" y="0"/>
                </a:cxn>
                <a:cxn ang="0">
                  <a:pos x="85" y="0"/>
                </a:cxn>
                <a:cxn ang="0">
                  <a:pos x="91" y="0"/>
                </a:cxn>
                <a:cxn ang="0">
                  <a:pos x="95" y="0"/>
                </a:cxn>
                <a:cxn ang="0">
                  <a:pos x="100" y="7"/>
                </a:cxn>
                <a:cxn ang="0">
                  <a:pos x="106" y="9"/>
                </a:cxn>
                <a:cxn ang="0">
                  <a:pos x="110" y="12"/>
                </a:cxn>
                <a:cxn ang="0">
                  <a:pos x="118" y="15"/>
                </a:cxn>
                <a:cxn ang="0">
                  <a:pos x="125" y="18"/>
                </a:cxn>
                <a:cxn ang="0">
                  <a:pos x="130" y="18"/>
                </a:cxn>
                <a:cxn ang="0">
                  <a:pos x="136" y="18"/>
                </a:cxn>
                <a:cxn ang="0">
                  <a:pos x="140" y="18"/>
                </a:cxn>
                <a:cxn ang="0">
                  <a:pos x="146" y="18"/>
                </a:cxn>
                <a:cxn ang="0">
                  <a:pos x="151" y="15"/>
                </a:cxn>
                <a:cxn ang="0">
                  <a:pos x="155" y="12"/>
                </a:cxn>
                <a:cxn ang="0">
                  <a:pos x="155" y="18"/>
                </a:cxn>
                <a:cxn ang="0">
                  <a:pos x="151" y="22"/>
                </a:cxn>
                <a:cxn ang="0">
                  <a:pos x="146" y="25"/>
                </a:cxn>
                <a:cxn ang="0">
                  <a:pos x="143" y="27"/>
                </a:cxn>
                <a:cxn ang="0">
                  <a:pos x="136" y="27"/>
                </a:cxn>
                <a:cxn ang="0">
                  <a:pos x="133" y="27"/>
                </a:cxn>
                <a:cxn ang="0">
                  <a:pos x="128" y="27"/>
                </a:cxn>
                <a:cxn ang="0">
                  <a:pos x="121" y="25"/>
                </a:cxn>
                <a:cxn ang="0">
                  <a:pos x="115" y="18"/>
                </a:cxn>
                <a:cxn ang="0">
                  <a:pos x="106" y="15"/>
                </a:cxn>
                <a:cxn ang="0">
                  <a:pos x="103" y="12"/>
                </a:cxn>
                <a:cxn ang="0">
                  <a:pos x="97" y="12"/>
                </a:cxn>
                <a:cxn ang="0">
                  <a:pos x="88" y="12"/>
                </a:cxn>
                <a:cxn ang="0">
                  <a:pos x="82" y="12"/>
                </a:cxn>
                <a:cxn ang="0">
                  <a:pos x="79" y="12"/>
                </a:cxn>
                <a:cxn ang="0">
                  <a:pos x="73" y="12"/>
                </a:cxn>
                <a:cxn ang="0">
                  <a:pos x="67" y="15"/>
                </a:cxn>
                <a:cxn ang="0">
                  <a:pos x="64" y="18"/>
                </a:cxn>
                <a:cxn ang="0">
                  <a:pos x="58" y="22"/>
                </a:cxn>
                <a:cxn ang="0">
                  <a:pos x="55" y="25"/>
                </a:cxn>
                <a:cxn ang="0">
                  <a:pos x="52" y="33"/>
                </a:cxn>
                <a:cxn ang="0">
                  <a:pos x="45" y="43"/>
                </a:cxn>
                <a:cxn ang="0">
                  <a:pos x="43" y="48"/>
                </a:cxn>
                <a:cxn ang="0">
                  <a:pos x="37" y="61"/>
                </a:cxn>
                <a:cxn ang="0">
                  <a:pos x="34" y="67"/>
                </a:cxn>
                <a:cxn ang="0">
                  <a:pos x="30" y="70"/>
                </a:cxn>
                <a:cxn ang="0">
                  <a:pos x="27" y="73"/>
                </a:cxn>
                <a:cxn ang="0">
                  <a:pos x="22" y="73"/>
                </a:cxn>
                <a:cxn ang="0">
                  <a:pos x="19" y="73"/>
                </a:cxn>
                <a:cxn ang="0">
                  <a:pos x="15" y="73"/>
                </a:cxn>
                <a:cxn ang="0">
                  <a:pos x="9" y="70"/>
                </a:cxn>
                <a:cxn ang="0">
                  <a:pos x="7" y="67"/>
                </a:cxn>
                <a:cxn ang="0">
                  <a:pos x="0" y="43"/>
                </a:cxn>
              </a:cxnLst>
              <a:rect l="0" t="0" r="r" b="b"/>
              <a:pathLst>
                <a:path w="156" h="74">
                  <a:moveTo>
                    <a:pt x="0" y="43"/>
                  </a:moveTo>
                  <a:lnTo>
                    <a:pt x="4" y="46"/>
                  </a:lnTo>
                  <a:lnTo>
                    <a:pt x="9" y="48"/>
                  </a:lnTo>
                  <a:lnTo>
                    <a:pt x="15" y="48"/>
                  </a:lnTo>
                  <a:lnTo>
                    <a:pt x="22" y="48"/>
                  </a:lnTo>
                  <a:lnTo>
                    <a:pt x="27" y="48"/>
                  </a:lnTo>
                  <a:lnTo>
                    <a:pt x="30" y="46"/>
                  </a:lnTo>
                  <a:lnTo>
                    <a:pt x="37" y="43"/>
                  </a:lnTo>
                  <a:lnTo>
                    <a:pt x="43" y="37"/>
                  </a:lnTo>
                  <a:lnTo>
                    <a:pt x="45" y="30"/>
                  </a:lnTo>
                  <a:lnTo>
                    <a:pt x="49" y="25"/>
                  </a:lnTo>
                  <a:lnTo>
                    <a:pt x="52" y="18"/>
                  </a:lnTo>
                  <a:lnTo>
                    <a:pt x="58" y="12"/>
                  </a:lnTo>
                  <a:lnTo>
                    <a:pt x="64" y="7"/>
                  </a:lnTo>
                  <a:lnTo>
                    <a:pt x="70" y="3"/>
                  </a:lnTo>
                  <a:lnTo>
                    <a:pt x="76" y="0"/>
                  </a:lnTo>
                  <a:lnTo>
                    <a:pt x="85" y="0"/>
                  </a:lnTo>
                  <a:lnTo>
                    <a:pt x="91" y="0"/>
                  </a:lnTo>
                  <a:lnTo>
                    <a:pt x="95" y="0"/>
                  </a:lnTo>
                  <a:lnTo>
                    <a:pt x="100" y="7"/>
                  </a:lnTo>
                  <a:lnTo>
                    <a:pt x="106" y="9"/>
                  </a:lnTo>
                  <a:lnTo>
                    <a:pt x="110" y="12"/>
                  </a:lnTo>
                  <a:lnTo>
                    <a:pt x="118" y="15"/>
                  </a:lnTo>
                  <a:lnTo>
                    <a:pt x="125" y="18"/>
                  </a:lnTo>
                  <a:lnTo>
                    <a:pt x="130" y="18"/>
                  </a:lnTo>
                  <a:lnTo>
                    <a:pt x="136" y="18"/>
                  </a:lnTo>
                  <a:lnTo>
                    <a:pt x="140" y="18"/>
                  </a:lnTo>
                  <a:lnTo>
                    <a:pt x="146" y="18"/>
                  </a:lnTo>
                  <a:lnTo>
                    <a:pt x="151" y="15"/>
                  </a:lnTo>
                  <a:lnTo>
                    <a:pt x="155" y="12"/>
                  </a:lnTo>
                  <a:lnTo>
                    <a:pt x="155" y="18"/>
                  </a:lnTo>
                  <a:lnTo>
                    <a:pt x="151" y="22"/>
                  </a:lnTo>
                  <a:lnTo>
                    <a:pt x="146" y="25"/>
                  </a:lnTo>
                  <a:lnTo>
                    <a:pt x="143" y="27"/>
                  </a:lnTo>
                  <a:lnTo>
                    <a:pt x="136" y="27"/>
                  </a:lnTo>
                  <a:lnTo>
                    <a:pt x="133" y="27"/>
                  </a:lnTo>
                  <a:lnTo>
                    <a:pt x="128" y="27"/>
                  </a:lnTo>
                  <a:lnTo>
                    <a:pt x="121" y="25"/>
                  </a:lnTo>
                  <a:lnTo>
                    <a:pt x="115" y="18"/>
                  </a:lnTo>
                  <a:lnTo>
                    <a:pt x="106" y="15"/>
                  </a:lnTo>
                  <a:lnTo>
                    <a:pt x="103" y="12"/>
                  </a:lnTo>
                  <a:lnTo>
                    <a:pt x="97" y="12"/>
                  </a:lnTo>
                  <a:lnTo>
                    <a:pt x="88" y="12"/>
                  </a:lnTo>
                  <a:lnTo>
                    <a:pt x="82" y="12"/>
                  </a:lnTo>
                  <a:lnTo>
                    <a:pt x="79" y="12"/>
                  </a:lnTo>
                  <a:lnTo>
                    <a:pt x="73" y="12"/>
                  </a:lnTo>
                  <a:lnTo>
                    <a:pt x="67" y="15"/>
                  </a:lnTo>
                  <a:lnTo>
                    <a:pt x="64" y="18"/>
                  </a:lnTo>
                  <a:lnTo>
                    <a:pt x="58" y="22"/>
                  </a:lnTo>
                  <a:lnTo>
                    <a:pt x="55" y="25"/>
                  </a:lnTo>
                  <a:lnTo>
                    <a:pt x="52" y="33"/>
                  </a:lnTo>
                  <a:lnTo>
                    <a:pt x="45" y="43"/>
                  </a:lnTo>
                  <a:lnTo>
                    <a:pt x="43" y="48"/>
                  </a:lnTo>
                  <a:lnTo>
                    <a:pt x="37" y="61"/>
                  </a:lnTo>
                  <a:lnTo>
                    <a:pt x="34" y="67"/>
                  </a:lnTo>
                  <a:lnTo>
                    <a:pt x="30" y="70"/>
                  </a:lnTo>
                  <a:lnTo>
                    <a:pt x="27" y="73"/>
                  </a:lnTo>
                  <a:lnTo>
                    <a:pt x="22" y="73"/>
                  </a:lnTo>
                  <a:lnTo>
                    <a:pt x="19" y="73"/>
                  </a:lnTo>
                  <a:lnTo>
                    <a:pt x="15" y="73"/>
                  </a:lnTo>
                  <a:lnTo>
                    <a:pt x="9" y="70"/>
                  </a:lnTo>
                  <a:lnTo>
                    <a:pt x="7" y="67"/>
                  </a:lnTo>
                  <a:lnTo>
                    <a:pt x="0" y="43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45" name="Freeform 97"/>
            <p:cNvSpPr>
              <a:spLocks/>
            </p:cNvSpPr>
            <p:nvPr/>
          </p:nvSpPr>
          <p:spPr bwMode="ltGray">
            <a:xfrm>
              <a:off x="1343" y="1062"/>
              <a:ext cx="60" cy="81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0" y="30"/>
                </a:cxn>
                <a:cxn ang="0">
                  <a:pos x="45" y="80"/>
                </a:cxn>
                <a:cxn ang="0">
                  <a:pos x="59" y="0"/>
                </a:cxn>
              </a:cxnLst>
              <a:rect l="0" t="0" r="r" b="b"/>
              <a:pathLst>
                <a:path w="60" h="81">
                  <a:moveTo>
                    <a:pt x="59" y="0"/>
                  </a:moveTo>
                  <a:lnTo>
                    <a:pt x="0" y="30"/>
                  </a:lnTo>
                  <a:lnTo>
                    <a:pt x="45" y="80"/>
                  </a:lnTo>
                  <a:lnTo>
                    <a:pt x="59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46" name="Rectangle 98"/>
            <p:cNvSpPr>
              <a:spLocks noChangeArrowheads="1"/>
            </p:cNvSpPr>
            <p:nvPr/>
          </p:nvSpPr>
          <p:spPr bwMode="ltGray">
            <a:xfrm>
              <a:off x="2203" y="1137"/>
              <a:ext cx="52" cy="5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7" name="Freeform 99"/>
            <p:cNvSpPr>
              <a:spLocks/>
            </p:cNvSpPr>
            <p:nvPr/>
          </p:nvSpPr>
          <p:spPr bwMode="ltGray">
            <a:xfrm>
              <a:off x="1211" y="1224"/>
              <a:ext cx="55" cy="66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0" y="18"/>
                </a:cxn>
                <a:cxn ang="0">
                  <a:pos x="16" y="65"/>
                </a:cxn>
                <a:cxn ang="0">
                  <a:pos x="54" y="42"/>
                </a:cxn>
                <a:cxn ang="0">
                  <a:pos x="30" y="0"/>
                </a:cxn>
              </a:cxnLst>
              <a:rect l="0" t="0" r="r" b="b"/>
              <a:pathLst>
                <a:path w="55" h="66">
                  <a:moveTo>
                    <a:pt x="30" y="0"/>
                  </a:moveTo>
                  <a:lnTo>
                    <a:pt x="0" y="18"/>
                  </a:lnTo>
                  <a:lnTo>
                    <a:pt x="16" y="65"/>
                  </a:lnTo>
                  <a:lnTo>
                    <a:pt x="54" y="42"/>
                  </a:lnTo>
                  <a:lnTo>
                    <a:pt x="3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48" name="Freeform 100"/>
            <p:cNvSpPr>
              <a:spLocks/>
            </p:cNvSpPr>
            <p:nvPr/>
          </p:nvSpPr>
          <p:spPr bwMode="ltGray">
            <a:xfrm>
              <a:off x="2902" y="1082"/>
              <a:ext cx="232" cy="116"/>
            </a:xfrm>
            <a:custGeom>
              <a:avLst/>
              <a:gdLst/>
              <a:ahLst/>
              <a:cxnLst>
                <a:cxn ang="0">
                  <a:pos x="0" y="111"/>
                </a:cxn>
                <a:cxn ang="0">
                  <a:pos x="9" y="115"/>
                </a:cxn>
                <a:cxn ang="0">
                  <a:pos x="19" y="115"/>
                </a:cxn>
                <a:cxn ang="0">
                  <a:pos x="30" y="115"/>
                </a:cxn>
                <a:cxn ang="0">
                  <a:pos x="40" y="111"/>
                </a:cxn>
                <a:cxn ang="0">
                  <a:pos x="49" y="108"/>
                </a:cxn>
                <a:cxn ang="0">
                  <a:pos x="61" y="105"/>
                </a:cxn>
                <a:cxn ang="0">
                  <a:pos x="64" y="102"/>
                </a:cxn>
                <a:cxn ang="0">
                  <a:pos x="73" y="93"/>
                </a:cxn>
                <a:cxn ang="0">
                  <a:pos x="76" y="84"/>
                </a:cxn>
                <a:cxn ang="0">
                  <a:pos x="82" y="77"/>
                </a:cxn>
                <a:cxn ang="0">
                  <a:pos x="85" y="72"/>
                </a:cxn>
                <a:cxn ang="0">
                  <a:pos x="95" y="56"/>
                </a:cxn>
                <a:cxn ang="0">
                  <a:pos x="110" y="43"/>
                </a:cxn>
                <a:cxn ang="0">
                  <a:pos x="116" y="38"/>
                </a:cxn>
                <a:cxn ang="0">
                  <a:pos x="131" y="31"/>
                </a:cxn>
                <a:cxn ang="0">
                  <a:pos x="146" y="25"/>
                </a:cxn>
                <a:cxn ang="0">
                  <a:pos x="155" y="22"/>
                </a:cxn>
                <a:cxn ang="0">
                  <a:pos x="167" y="18"/>
                </a:cxn>
                <a:cxn ang="0">
                  <a:pos x="176" y="22"/>
                </a:cxn>
                <a:cxn ang="0">
                  <a:pos x="191" y="25"/>
                </a:cxn>
                <a:cxn ang="0">
                  <a:pos x="206" y="31"/>
                </a:cxn>
                <a:cxn ang="0">
                  <a:pos x="216" y="38"/>
                </a:cxn>
                <a:cxn ang="0">
                  <a:pos x="219" y="46"/>
                </a:cxn>
                <a:cxn ang="0">
                  <a:pos x="231" y="13"/>
                </a:cxn>
                <a:cxn ang="0">
                  <a:pos x="222" y="10"/>
                </a:cxn>
                <a:cxn ang="0">
                  <a:pos x="209" y="3"/>
                </a:cxn>
                <a:cxn ang="0">
                  <a:pos x="194" y="0"/>
                </a:cxn>
                <a:cxn ang="0">
                  <a:pos x="182" y="0"/>
                </a:cxn>
                <a:cxn ang="0">
                  <a:pos x="167" y="0"/>
                </a:cxn>
                <a:cxn ang="0">
                  <a:pos x="155" y="3"/>
                </a:cxn>
                <a:cxn ang="0">
                  <a:pos x="143" y="10"/>
                </a:cxn>
                <a:cxn ang="0">
                  <a:pos x="131" y="13"/>
                </a:cxn>
                <a:cxn ang="0">
                  <a:pos x="125" y="18"/>
                </a:cxn>
                <a:cxn ang="0">
                  <a:pos x="113" y="31"/>
                </a:cxn>
                <a:cxn ang="0">
                  <a:pos x="100" y="43"/>
                </a:cxn>
                <a:cxn ang="0">
                  <a:pos x="88" y="56"/>
                </a:cxn>
                <a:cxn ang="0">
                  <a:pos x="80" y="69"/>
                </a:cxn>
                <a:cxn ang="0">
                  <a:pos x="73" y="74"/>
                </a:cxn>
                <a:cxn ang="0">
                  <a:pos x="61" y="84"/>
                </a:cxn>
                <a:cxn ang="0">
                  <a:pos x="52" y="87"/>
                </a:cxn>
                <a:cxn ang="0">
                  <a:pos x="45" y="90"/>
                </a:cxn>
                <a:cxn ang="0">
                  <a:pos x="34" y="90"/>
                </a:cxn>
                <a:cxn ang="0">
                  <a:pos x="25" y="90"/>
                </a:cxn>
                <a:cxn ang="0">
                  <a:pos x="19" y="87"/>
                </a:cxn>
                <a:cxn ang="0">
                  <a:pos x="7" y="80"/>
                </a:cxn>
                <a:cxn ang="0">
                  <a:pos x="0" y="111"/>
                </a:cxn>
              </a:cxnLst>
              <a:rect l="0" t="0" r="r" b="b"/>
              <a:pathLst>
                <a:path w="232" h="116">
                  <a:moveTo>
                    <a:pt x="0" y="111"/>
                  </a:moveTo>
                  <a:lnTo>
                    <a:pt x="9" y="115"/>
                  </a:lnTo>
                  <a:lnTo>
                    <a:pt x="19" y="115"/>
                  </a:lnTo>
                  <a:lnTo>
                    <a:pt x="30" y="115"/>
                  </a:lnTo>
                  <a:lnTo>
                    <a:pt x="40" y="111"/>
                  </a:lnTo>
                  <a:lnTo>
                    <a:pt x="49" y="108"/>
                  </a:lnTo>
                  <a:lnTo>
                    <a:pt x="61" y="105"/>
                  </a:lnTo>
                  <a:lnTo>
                    <a:pt x="64" y="102"/>
                  </a:lnTo>
                  <a:lnTo>
                    <a:pt x="73" y="93"/>
                  </a:lnTo>
                  <a:lnTo>
                    <a:pt x="76" y="84"/>
                  </a:lnTo>
                  <a:lnTo>
                    <a:pt x="82" y="77"/>
                  </a:lnTo>
                  <a:lnTo>
                    <a:pt x="85" y="72"/>
                  </a:lnTo>
                  <a:lnTo>
                    <a:pt x="95" y="56"/>
                  </a:lnTo>
                  <a:lnTo>
                    <a:pt x="110" y="43"/>
                  </a:lnTo>
                  <a:lnTo>
                    <a:pt x="116" y="38"/>
                  </a:lnTo>
                  <a:lnTo>
                    <a:pt x="131" y="31"/>
                  </a:lnTo>
                  <a:lnTo>
                    <a:pt x="146" y="25"/>
                  </a:lnTo>
                  <a:lnTo>
                    <a:pt x="155" y="22"/>
                  </a:lnTo>
                  <a:lnTo>
                    <a:pt x="167" y="18"/>
                  </a:lnTo>
                  <a:lnTo>
                    <a:pt x="176" y="22"/>
                  </a:lnTo>
                  <a:lnTo>
                    <a:pt x="191" y="25"/>
                  </a:lnTo>
                  <a:lnTo>
                    <a:pt x="206" y="31"/>
                  </a:lnTo>
                  <a:lnTo>
                    <a:pt x="216" y="38"/>
                  </a:lnTo>
                  <a:lnTo>
                    <a:pt x="219" y="46"/>
                  </a:lnTo>
                  <a:lnTo>
                    <a:pt x="231" y="13"/>
                  </a:lnTo>
                  <a:lnTo>
                    <a:pt x="222" y="10"/>
                  </a:lnTo>
                  <a:lnTo>
                    <a:pt x="209" y="3"/>
                  </a:lnTo>
                  <a:lnTo>
                    <a:pt x="194" y="0"/>
                  </a:lnTo>
                  <a:lnTo>
                    <a:pt x="182" y="0"/>
                  </a:lnTo>
                  <a:lnTo>
                    <a:pt x="167" y="0"/>
                  </a:lnTo>
                  <a:lnTo>
                    <a:pt x="155" y="3"/>
                  </a:lnTo>
                  <a:lnTo>
                    <a:pt x="143" y="10"/>
                  </a:lnTo>
                  <a:lnTo>
                    <a:pt x="131" y="13"/>
                  </a:lnTo>
                  <a:lnTo>
                    <a:pt x="125" y="18"/>
                  </a:lnTo>
                  <a:lnTo>
                    <a:pt x="113" y="31"/>
                  </a:lnTo>
                  <a:lnTo>
                    <a:pt x="100" y="43"/>
                  </a:lnTo>
                  <a:lnTo>
                    <a:pt x="88" y="56"/>
                  </a:lnTo>
                  <a:lnTo>
                    <a:pt x="80" y="69"/>
                  </a:lnTo>
                  <a:lnTo>
                    <a:pt x="73" y="74"/>
                  </a:lnTo>
                  <a:lnTo>
                    <a:pt x="61" y="84"/>
                  </a:lnTo>
                  <a:lnTo>
                    <a:pt x="52" y="87"/>
                  </a:lnTo>
                  <a:lnTo>
                    <a:pt x="45" y="90"/>
                  </a:lnTo>
                  <a:lnTo>
                    <a:pt x="34" y="90"/>
                  </a:lnTo>
                  <a:lnTo>
                    <a:pt x="25" y="90"/>
                  </a:lnTo>
                  <a:lnTo>
                    <a:pt x="19" y="87"/>
                  </a:lnTo>
                  <a:lnTo>
                    <a:pt x="7" y="80"/>
                  </a:lnTo>
                  <a:lnTo>
                    <a:pt x="0" y="111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49" name="Freeform 101"/>
            <p:cNvSpPr>
              <a:spLocks/>
            </p:cNvSpPr>
            <p:nvPr/>
          </p:nvSpPr>
          <p:spPr bwMode="ltGray">
            <a:xfrm>
              <a:off x="2874" y="1317"/>
              <a:ext cx="56" cy="10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101"/>
                </a:cxn>
                <a:cxn ang="0">
                  <a:pos x="55" y="49"/>
                </a:cxn>
                <a:cxn ang="0">
                  <a:pos x="14" y="0"/>
                </a:cxn>
              </a:cxnLst>
              <a:rect l="0" t="0" r="r" b="b"/>
              <a:pathLst>
                <a:path w="56" h="102">
                  <a:moveTo>
                    <a:pt x="14" y="0"/>
                  </a:moveTo>
                  <a:lnTo>
                    <a:pt x="0" y="101"/>
                  </a:lnTo>
                  <a:lnTo>
                    <a:pt x="55" y="49"/>
                  </a:lnTo>
                  <a:lnTo>
                    <a:pt x="14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50" name="Freeform 102"/>
            <p:cNvSpPr>
              <a:spLocks/>
            </p:cNvSpPr>
            <p:nvPr/>
          </p:nvSpPr>
          <p:spPr bwMode="ltGray">
            <a:xfrm>
              <a:off x="2682" y="1155"/>
              <a:ext cx="61" cy="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0" y="31"/>
                </a:cxn>
                <a:cxn ang="0">
                  <a:pos x="18" y="80"/>
                </a:cxn>
                <a:cxn ang="0">
                  <a:pos x="0" y="0"/>
                </a:cxn>
              </a:cxnLst>
              <a:rect l="0" t="0" r="r" b="b"/>
              <a:pathLst>
                <a:path w="61" h="81">
                  <a:moveTo>
                    <a:pt x="0" y="0"/>
                  </a:moveTo>
                  <a:lnTo>
                    <a:pt x="60" y="31"/>
                  </a:lnTo>
                  <a:lnTo>
                    <a:pt x="18" y="80"/>
                  </a:lnTo>
                  <a:lnTo>
                    <a:pt x="0" y="0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2" name="Rectangle 10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153" name="Rectangle 10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154" name="Rectangle 10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2155" name="Rectangle 10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56" name="Rectangle 10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0" y="0"/>
            <a:ext cx="9120188" cy="6846888"/>
            <a:chOff x="0" y="0"/>
            <a:chExt cx="5745" cy="4313"/>
          </a:xfrm>
        </p:grpSpPr>
        <p:grpSp>
          <p:nvGrpSpPr>
            <p:cNvPr id="3" name="Group 69"/>
            <p:cNvGrpSpPr>
              <a:grpSpLocks/>
            </p:cNvGrpSpPr>
            <p:nvPr/>
          </p:nvGrpSpPr>
          <p:grpSpPr bwMode="auto">
            <a:xfrm>
              <a:off x="0" y="0"/>
              <a:ext cx="5745" cy="4313"/>
              <a:chOff x="0" y="0"/>
              <a:chExt cx="5745" cy="4313"/>
            </a:xfrm>
          </p:grpSpPr>
          <p:sp>
            <p:nvSpPr>
              <p:cNvPr id="1026" name="Rectangle 2"/>
              <p:cNvSpPr>
                <a:spLocks noChangeArrowheads="1"/>
              </p:cNvSpPr>
              <p:nvPr/>
            </p:nvSpPr>
            <p:spPr bwMode="ltGray">
              <a:xfrm>
                <a:off x="2201" y="4113"/>
                <a:ext cx="62" cy="64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" name="Rectangle 3"/>
              <p:cNvSpPr>
                <a:spLocks noChangeArrowheads="1"/>
              </p:cNvSpPr>
              <p:nvPr/>
            </p:nvSpPr>
            <p:spPr bwMode="ltGray">
              <a:xfrm>
                <a:off x="276" y="3715"/>
                <a:ext cx="62" cy="6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" name="Freeform 4"/>
              <p:cNvSpPr>
                <a:spLocks/>
              </p:cNvSpPr>
              <p:nvPr/>
            </p:nvSpPr>
            <p:spPr bwMode="ltGray">
              <a:xfrm>
                <a:off x="4516" y="3856"/>
                <a:ext cx="99" cy="311"/>
              </a:xfrm>
              <a:custGeom>
                <a:avLst/>
                <a:gdLst/>
                <a:ahLst/>
                <a:cxnLst>
                  <a:cxn ang="0">
                    <a:pos x="49" y="304"/>
                  </a:cxn>
                  <a:cxn ang="0">
                    <a:pos x="52" y="294"/>
                  </a:cxn>
                  <a:cxn ang="0">
                    <a:pos x="55" y="288"/>
                  </a:cxn>
                  <a:cxn ang="0">
                    <a:pos x="60" y="272"/>
                  </a:cxn>
                  <a:cxn ang="0">
                    <a:pos x="69" y="245"/>
                  </a:cxn>
                  <a:cxn ang="0">
                    <a:pos x="72" y="232"/>
                  </a:cxn>
                  <a:cxn ang="0">
                    <a:pos x="75" y="213"/>
                  </a:cxn>
                  <a:cxn ang="0">
                    <a:pos x="75" y="203"/>
                  </a:cxn>
                  <a:cxn ang="0">
                    <a:pos x="75" y="191"/>
                  </a:cxn>
                  <a:cxn ang="0">
                    <a:pos x="75" y="181"/>
                  </a:cxn>
                  <a:cxn ang="0">
                    <a:pos x="69" y="171"/>
                  </a:cxn>
                  <a:cxn ang="0">
                    <a:pos x="64" y="162"/>
                  </a:cxn>
                  <a:cxn ang="0">
                    <a:pos x="52" y="148"/>
                  </a:cxn>
                  <a:cxn ang="0">
                    <a:pos x="40" y="135"/>
                  </a:cxn>
                  <a:cxn ang="0">
                    <a:pos x="23" y="110"/>
                  </a:cxn>
                  <a:cxn ang="0">
                    <a:pos x="9" y="94"/>
                  </a:cxn>
                  <a:cxn ang="0">
                    <a:pos x="3" y="84"/>
                  </a:cxn>
                  <a:cxn ang="0">
                    <a:pos x="0" y="74"/>
                  </a:cxn>
                  <a:cxn ang="0">
                    <a:pos x="0" y="58"/>
                  </a:cxn>
                  <a:cxn ang="0">
                    <a:pos x="0" y="45"/>
                  </a:cxn>
                  <a:cxn ang="0">
                    <a:pos x="0" y="32"/>
                  </a:cxn>
                  <a:cxn ang="0">
                    <a:pos x="6" y="16"/>
                  </a:cxn>
                  <a:cxn ang="0">
                    <a:pos x="9" y="0"/>
                  </a:cxn>
                  <a:cxn ang="0">
                    <a:pos x="29" y="22"/>
                  </a:cxn>
                  <a:cxn ang="0">
                    <a:pos x="26" y="32"/>
                  </a:cxn>
                  <a:cxn ang="0">
                    <a:pos x="21" y="48"/>
                  </a:cxn>
                  <a:cxn ang="0">
                    <a:pos x="17" y="62"/>
                  </a:cxn>
                  <a:cxn ang="0">
                    <a:pos x="17" y="74"/>
                  </a:cxn>
                  <a:cxn ang="0">
                    <a:pos x="17" y="84"/>
                  </a:cxn>
                  <a:cxn ang="0">
                    <a:pos x="23" y="100"/>
                  </a:cxn>
                  <a:cxn ang="0">
                    <a:pos x="26" y="110"/>
                  </a:cxn>
                  <a:cxn ang="0">
                    <a:pos x="35" y="119"/>
                  </a:cxn>
                  <a:cxn ang="0">
                    <a:pos x="43" y="129"/>
                  </a:cxn>
                  <a:cxn ang="0">
                    <a:pos x="58" y="142"/>
                  </a:cxn>
                  <a:cxn ang="0">
                    <a:pos x="69" y="154"/>
                  </a:cxn>
                  <a:cxn ang="0">
                    <a:pos x="75" y="168"/>
                  </a:cxn>
                  <a:cxn ang="0">
                    <a:pos x="86" y="187"/>
                  </a:cxn>
                  <a:cxn ang="0">
                    <a:pos x="95" y="200"/>
                  </a:cxn>
                  <a:cxn ang="0">
                    <a:pos x="95" y="210"/>
                  </a:cxn>
                  <a:cxn ang="0">
                    <a:pos x="98" y="226"/>
                  </a:cxn>
                  <a:cxn ang="0">
                    <a:pos x="98" y="248"/>
                  </a:cxn>
                  <a:cxn ang="0">
                    <a:pos x="95" y="262"/>
                  </a:cxn>
                  <a:cxn ang="0">
                    <a:pos x="95" y="278"/>
                  </a:cxn>
                  <a:cxn ang="0">
                    <a:pos x="93" y="288"/>
                  </a:cxn>
                  <a:cxn ang="0">
                    <a:pos x="89" y="300"/>
                  </a:cxn>
                  <a:cxn ang="0">
                    <a:pos x="86" y="310"/>
                  </a:cxn>
                  <a:cxn ang="0">
                    <a:pos x="49" y="304"/>
                  </a:cxn>
                </a:cxnLst>
                <a:rect l="0" t="0" r="r" b="b"/>
                <a:pathLst>
                  <a:path w="99" h="311">
                    <a:moveTo>
                      <a:pt x="49" y="304"/>
                    </a:moveTo>
                    <a:lnTo>
                      <a:pt x="52" y="294"/>
                    </a:lnTo>
                    <a:lnTo>
                      <a:pt x="55" y="288"/>
                    </a:lnTo>
                    <a:lnTo>
                      <a:pt x="60" y="272"/>
                    </a:lnTo>
                    <a:lnTo>
                      <a:pt x="69" y="245"/>
                    </a:lnTo>
                    <a:lnTo>
                      <a:pt x="72" y="232"/>
                    </a:lnTo>
                    <a:lnTo>
                      <a:pt x="75" y="213"/>
                    </a:lnTo>
                    <a:lnTo>
                      <a:pt x="75" y="203"/>
                    </a:lnTo>
                    <a:lnTo>
                      <a:pt x="75" y="191"/>
                    </a:lnTo>
                    <a:lnTo>
                      <a:pt x="75" y="181"/>
                    </a:lnTo>
                    <a:lnTo>
                      <a:pt x="69" y="171"/>
                    </a:lnTo>
                    <a:lnTo>
                      <a:pt x="64" y="162"/>
                    </a:lnTo>
                    <a:lnTo>
                      <a:pt x="52" y="148"/>
                    </a:lnTo>
                    <a:lnTo>
                      <a:pt x="40" y="135"/>
                    </a:lnTo>
                    <a:lnTo>
                      <a:pt x="23" y="110"/>
                    </a:lnTo>
                    <a:lnTo>
                      <a:pt x="9" y="94"/>
                    </a:lnTo>
                    <a:lnTo>
                      <a:pt x="3" y="84"/>
                    </a:lnTo>
                    <a:lnTo>
                      <a:pt x="0" y="74"/>
                    </a:lnTo>
                    <a:lnTo>
                      <a:pt x="0" y="58"/>
                    </a:lnTo>
                    <a:lnTo>
                      <a:pt x="0" y="45"/>
                    </a:lnTo>
                    <a:lnTo>
                      <a:pt x="0" y="32"/>
                    </a:lnTo>
                    <a:lnTo>
                      <a:pt x="6" y="16"/>
                    </a:lnTo>
                    <a:lnTo>
                      <a:pt x="9" y="0"/>
                    </a:lnTo>
                    <a:lnTo>
                      <a:pt x="29" y="22"/>
                    </a:lnTo>
                    <a:lnTo>
                      <a:pt x="26" y="32"/>
                    </a:lnTo>
                    <a:lnTo>
                      <a:pt x="21" y="48"/>
                    </a:lnTo>
                    <a:lnTo>
                      <a:pt x="17" y="62"/>
                    </a:lnTo>
                    <a:lnTo>
                      <a:pt x="17" y="74"/>
                    </a:lnTo>
                    <a:lnTo>
                      <a:pt x="17" y="84"/>
                    </a:lnTo>
                    <a:lnTo>
                      <a:pt x="23" y="100"/>
                    </a:lnTo>
                    <a:lnTo>
                      <a:pt x="26" y="110"/>
                    </a:lnTo>
                    <a:lnTo>
                      <a:pt x="35" y="119"/>
                    </a:lnTo>
                    <a:lnTo>
                      <a:pt x="43" y="129"/>
                    </a:lnTo>
                    <a:lnTo>
                      <a:pt x="58" y="142"/>
                    </a:lnTo>
                    <a:lnTo>
                      <a:pt x="69" y="154"/>
                    </a:lnTo>
                    <a:lnTo>
                      <a:pt x="75" y="168"/>
                    </a:lnTo>
                    <a:lnTo>
                      <a:pt x="86" y="187"/>
                    </a:lnTo>
                    <a:lnTo>
                      <a:pt x="95" y="200"/>
                    </a:lnTo>
                    <a:lnTo>
                      <a:pt x="95" y="210"/>
                    </a:lnTo>
                    <a:lnTo>
                      <a:pt x="98" y="226"/>
                    </a:lnTo>
                    <a:lnTo>
                      <a:pt x="98" y="248"/>
                    </a:lnTo>
                    <a:lnTo>
                      <a:pt x="95" y="262"/>
                    </a:lnTo>
                    <a:lnTo>
                      <a:pt x="95" y="278"/>
                    </a:lnTo>
                    <a:lnTo>
                      <a:pt x="93" y="288"/>
                    </a:lnTo>
                    <a:lnTo>
                      <a:pt x="89" y="300"/>
                    </a:lnTo>
                    <a:lnTo>
                      <a:pt x="86" y="310"/>
                    </a:lnTo>
                    <a:lnTo>
                      <a:pt x="49" y="304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" name="Freeform 5"/>
              <p:cNvSpPr>
                <a:spLocks/>
              </p:cNvSpPr>
              <p:nvPr/>
            </p:nvSpPr>
            <p:spPr bwMode="ltGray">
              <a:xfrm>
                <a:off x="262" y="2361"/>
                <a:ext cx="101" cy="309"/>
              </a:xfrm>
              <a:custGeom>
                <a:avLst/>
                <a:gdLst/>
                <a:ahLst/>
                <a:cxnLst>
                  <a:cxn ang="0">
                    <a:pos x="50" y="305"/>
                  </a:cxn>
                  <a:cxn ang="0">
                    <a:pos x="53" y="296"/>
                  </a:cxn>
                  <a:cxn ang="0">
                    <a:pos x="56" y="292"/>
                  </a:cxn>
                  <a:cxn ang="0">
                    <a:pos x="56" y="286"/>
                  </a:cxn>
                  <a:cxn ang="0">
                    <a:pos x="65" y="270"/>
                  </a:cxn>
                  <a:cxn ang="0">
                    <a:pos x="71" y="247"/>
                  </a:cxn>
                  <a:cxn ang="0">
                    <a:pos x="76" y="231"/>
                  </a:cxn>
                  <a:cxn ang="0">
                    <a:pos x="76" y="215"/>
                  </a:cxn>
                  <a:cxn ang="0">
                    <a:pos x="80" y="202"/>
                  </a:cxn>
                  <a:cxn ang="0">
                    <a:pos x="80" y="188"/>
                  </a:cxn>
                  <a:cxn ang="0">
                    <a:pos x="76" y="178"/>
                  </a:cxn>
                  <a:cxn ang="0">
                    <a:pos x="73" y="172"/>
                  </a:cxn>
                  <a:cxn ang="0">
                    <a:pos x="65" y="159"/>
                  </a:cxn>
                  <a:cxn ang="0">
                    <a:pos x="56" y="146"/>
                  </a:cxn>
                  <a:cxn ang="0">
                    <a:pos x="44" y="134"/>
                  </a:cxn>
                  <a:cxn ang="0">
                    <a:pos x="24" y="110"/>
                  </a:cxn>
                  <a:cxn ang="0">
                    <a:pos x="12" y="91"/>
                  </a:cxn>
                  <a:cxn ang="0">
                    <a:pos x="6" y="81"/>
                  </a:cxn>
                  <a:cxn ang="0">
                    <a:pos x="3" y="72"/>
                  </a:cxn>
                  <a:cxn ang="0">
                    <a:pos x="0" y="56"/>
                  </a:cxn>
                  <a:cxn ang="0">
                    <a:pos x="0" y="43"/>
                  </a:cxn>
                  <a:cxn ang="0">
                    <a:pos x="3" y="32"/>
                  </a:cxn>
                  <a:cxn ang="0">
                    <a:pos x="6" y="13"/>
                  </a:cxn>
                  <a:cxn ang="0">
                    <a:pos x="12" y="0"/>
                  </a:cxn>
                  <a:cxn ang="0">
                    <a:pos x="29" y="20"/>
                  </a:cxn>
                  <a:cxn ang="0">
                    <a:pos x="27" y="29"/>
                  </a:cxn>
                  <a:cxn ang="0">
                    <a:pos x="24" y="46"/>
                  </a:cxn>
                  <a:cxn ang="0">
                    <a:pos x="21" y="59"/>
                  </a:cxn>
                  <a:cxn ang="0">
                    <a:pos x="21" y="72"/>
                  </a:cxn>
                  <a:cxn ang="0">
                    <a:pos x="21" y="85"/>
                  </a:cxn>
                  <a:cxn ang="0">
                    <a:pos x="27" y="97"/>
                  </a:cxn>
                  <a:cxn ang="0">
                    <a:pos x="29" y="110"/>
                  </a:cxn>
                  <a:cxn ang="0">
                    <a:pos x="36" y="118"/>
                  </a:cxn>
                  <a:cxn ang="0">
                    <a:pos x="47" y="127"/>
                  </a:cxn>
                  <a:cxn ang="0">
                    <a:pos x="61" y="140"/>
                  </a:cxn>
                  <a:cxn ang="0">
                    <a:pos x="71" y="153"/>
                  </a:cxn>
                  <a:cxn ang="0">
                    <a:pos x="80" y="166"/>
                  </a:cxn>
                  <a:cxn ang="0">
                    <a:pos x="88" y="185"/>
                  </a:cxn>
                  <a:cxn ang="0">
                    <a:pos x="97" y="199"/>
                  </a:cxn>
                  <a:cxn ang="0">
                    <a:pos x="100" y="208"/>
                  </a:cxn>
                  <a:cxn ang="0">
                    <a:pos x="100" y="227"/>
                  </a:cxn>
                  <a:cxn ang="0">
                    <a:pos x="100" y="247"/>
                  </a:cxn>
                  <a:cxn ang="0">
                    <a:pos x="100" y="259"/>
                  </a:cxn>
                  <a:cxn ang="0">
                    <a:pos x="97" y="276"/>
                  </a:cxn>
                  <a:cxn ang="0">
                    <a:pos x="94" y="286"/>
                  </a:cxn>
                  <a:cxn ang="0">
                    <a:pos x="94" y="299"/>
                  </a:cxn>
                  <a:cxn ang="0">
                    <a:pos x="88" y="308"/>
                  </a:cxn>
                  <a:cxn ang="0">
                    <a:pos x="50" y="305"/>
                  </a:cxn>
                </a:cxnLst>
                <a:rect l="0" t="0" r="r" b="b"/>
                <a:pathLst>
                  <a:path w="101" h="309">
                    <a:moveTo>
                      <a:pt x="50" y="305"/>
                    </a:moveTo>
                    <a:lnTo>
                      <a:pt x="53" y="296"/>
                    </a:lnTo>
                    <a:lnTo>
                      <a:pt x="56" y="292"/>
                    </a:lnTo>
                    <a:lnTo>
                      <a:pt x="56" y="286"/>
                    </a:lnTo>
                    <a:lnTo>
                      <a:pt x="65" y="270"/>
                    </a:lnTo>
                    <a:lnTo>
                      <a:pt x="71" y="247"/>
                    </a:lnTo>
                    <a:lnTo>
                      <a:pt x="76" y="231"/>
                    </a:lnTo>
                    <a:lnTo>
                      <a:pt x="76" y="215"/>
                    </a:lnTo>
                    <a:lnTo>
                      <a:pt x="80" y="202"/>
                    </a:lnTo>
                    <a:lnTo>
                      <a:pt x="80" y="188"/>
                    </a:lnTo>
                    <a:lnTo>
                      <a:pt x="76" y="178"/>
                    </a:lnTo>
                    <a:lnTo>
                      <a:pt x="73" y="172"/>
                    </a:lnTo>
                    <a:lnTo>
                      <a:pt x="65" y="159"/>
                    </a:lnTo>
                    <a:lnTo>
                      <a:pt x="56" y="146"/>
                    </a:lnTo>
                    <a:lnTo>
                      <a:pt x="44" y="134"/>
                    </a:lnTo>
                    <a:lnTo>
                      <a:pt x="24" y="110"/>
                    </a:lnTo>
                    <a:lnTo>
                      <a:pt x="12" y="91"/>
                    </a:lnTo>
                    <a:lnTo>
                      <a:pt x="6" y="81"/>
                    </a:lnTo>
                    <a:lnTo>
                      <a:pt x="3" y="72"/>
                    </a:lnTo>
                    <a:lnTo>
                      <a:pt x="0" y="56"/>
                    </a:lnTo>
                    <a:lnTo>
                      <a:pt x="0" y="43"/>
                    </a:lnTo>
                    <a:lnTo>
                      <a:pt x="3" y="32"/>
                    </a:lnTo>
                    <a:lnTo>
                      <a:pt x="6" y="13"/>
                    </a:lnTo>
                    <a:lnTo>
                      <a:pt x="12" y="0"/>
                    </a:lnTo>
                    <a:lnTo>
                      <a:pt x="29" y="20"/>
                    </a:lnTo>
                    <a:lnTo>
                      <a:pt x="27" y="29"/>
                    </a:lnTo>
                    <a:lnTo>
                      <a:pt x="24" y="46"/>
                    </a:lnTo>
                    <a:lnTo>
                      <a:pt x="21" y="59"/>
                    </a:lnTo>
                    <a:lnTo>
                      <a:pt x="21" y="72"/>
                    </a:lnTo>
                    <a:lnTo>
                      <a:pt x="21" y="85"/>
                    </a:lnTo>
                    <a:lnTo>
                      <a:pt x="27" y="97"/>
                    </a:lnTo>
                    <a:lnTo>
                      <a:pt x="29" y="110"/>
                    </a:lnTo>
                    <a:lnTo>
                      <a:pt x="36" y="118"/>
                    </a:lnTo>
                    <a:lnTo>
                      <a:pt x="47" y="127"/>
                    </a:lnTo>
                    <a:lnTo>
                      <a:pt x="61" y="140"/>
                    </a:lnTo>
                    <a:lnTo>
                      <a:pt x="71" y="153"/>
                    </a:lnTo>
                    <a:lnTo>
                      <a:pt x="80" y="166"/>
                    </a:lnTo>
                    <a:lnTo>
                      <a:pt x="88" y="185"/>
                    </a:lnTo>
                    <a:lnTo>
                      <a:pt x="97" y="199"/>
                    </a:lnTo>
                    <a:lnTo>
                      <a:pt x="100" y="208"/>
                    </a:lnTo>
                    <a:lnTo>
                      <a:pt x="100" y="227"/>
                    </a:lnTo>
                    <a:lnTo>
                      <a:pt x="100" y="247"/>
                    </a:lnTo>
                    <a:lnTo>
                      <a:pt x="100" y="259"/>
                    </a:lnTo>
                    <a:lnTo>
                      <a:pt x="97" y="276"/>
                    </a:lnTo>
                    <a:lnTo>
                      <a:pt x="94" y="286"/>
                    </a:lnTo>
                    <a:lnTo>
                      <a:pt x="94" y="299"/>
                    </a:lnTo>
                    <a:lnTo>
                      <a:pt x="88" y="308"/>
                    </a:lnTo>
                    <a:lnTo>
                      <a:pt x="50" y="305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" name="Freeform 6"/>
              <p:cNvSpPr>
                <a:spLocks/>
              </p:cNvSpPr>
              <p:nvPr/>
            </p:nvSpPr>
            <p:spPr bwMode="ltGray">
              <a:xfrm>
                <a:off x="5204" y="0"/>
                <a:ext cx="103" cy="312"/>
              </a:xfrm>
              <a:custGeom>
                <a:avLst/>
                <a:gdLst/>
                <a:ahLst/>
                <a:cxnLst>
                  <a:cxn ang="0">
                    <a:pos x="49" y="305"/>
                  </a:cxn>
                  <a:cxn ang="0">
                    <a:pos x="56" y="295"/>
                  </a:cxn>
                  <a:cxn ang="0">
                    <a:pos x="56" y="292"/>
                  </a:cxn>
                  <a:cxn ang="0">
                    <a:pos x="58" y="286"/>
                  </a:cxn>
                  <a:cxn ang="0">
                    <a:pos x="64" y="269"/>
                  </a:cxn>
                  <a:cxn ang="0">
                    <a:pos x="70" y="246"/>
                  </a:cxn>
                  <a:cxn ang="0">
                    <a:pos x="76" y="234"/>
                  </a:cxn>
                  <a:cxn ang="0">
                    <a:pos x="78" y="214"/>
                  </a:cxn>
                  <a:cxn ang="0">
                    <a:pos x="78" y="202"/>
                  </a:cxn>
                  <a:cxn ang="0">
                    <a:pos x="78" y="191"/>
                  </a:cxn>
                  <a:cxn ang="0">
                    <a:pos x="76" y="178"/>
                  </a:cxn>
                  <a:cxn ang="0">
                    <a:pos x="73" y="172"/>
                  </a:cxn>
                  <a:cxn ang="0">
                    <a:pos x="64" y="159"/>
                  </a:cxn>
                  <a:cxn ang="0">
                    <a:pos x="56" y="146"/>
                  </a:cxn>
                  <a:cxn ang="0">
                    <a:pos x="44" y="133"/>
                  </a:cxn>
                  <a:cxn ang="0">
                    <a:pos x="23" y="110"/>
                  </a:cxn>
                  <a:cxn ang="0">
                    <a:pos x="12" y="94"/>
                  </a:cxn>
                  <a:cxn ang="0">
                    <a:pos x="5" y="81"/>
                  </a:cxn>
                  <a:cxn ang="0">
                    <a:pos x="3" y="72"/>
                  </a:cxn>
                  <a:cxn ang="0">
                    <a:pos x="0" y="56"/>
                  </a:cxn>
                  <a:cxn ang="0">
                    <a:pos x="0" y="43"/>
                  </a:cxn>
                  <a:cxn ang="0">
                    <a:pos x="3" y="32"/>
                  </a:cxn>
                  <a:cxn ang="0">
                    <a:pos x="5" y="16"/>
                  </a:cxn>
                  <a:cxn ang="0">
                    <a:pos x="12" y="0"/>
                  </a:cxn>
                  <a:cxn ang="0">
                    <a:pos x="32" y="19"/>
                  </a:cxn>
                  <a:cxn ang="0">
                    <a:pos x="26" y="32"/>
                  </a:cxn>
                  <a:cxn ang="0">
                    <a:pos x="23" y="46"/>
                  </a:cxn>
                  <a:cxn ang="0">
                    <a:pos x="20" y="59"/>
                  </a:cxn>
                  <a:cxn ang="0">
                    <a:pos x="20" y="72"/>
                  </a:cxn>
                  <a:cxn ang="0">
                    <a:pos x="20" y="84"/>
                  </a:cxn>
                  <a:cxn ang="0">
                    <a:pos x="26" y="100"/>
                  </a:cxn>
                  <a:cxn ang="0">
                    <a:pos x="29" y="110"/>
                  </a:cxn>
                  <a:cxn ang="0">
                    <a:pos x="35" y="121"/>
                  </a:cxn>
                  <a:cxn ang="0">
                    <a:pos x="46" y="127"/>
                  </a:cxn>
                  <a:cxn ang="0">
                    <a:pos x="61" y="143"/>
                  </a:cxn>
                  <a:cxn ang="0">
                    <a:pos x="73" y="156"/>
                  </a:cxn>
                  <a:cxn ang="0">
                    <a:pos x="78" y="165"/>
                  </a:cxn>
                  <a:cxn ang="0">
                    <a:pos x="90" y="185"/>
                  </a:cxn>
                  <a:cxn ang="0">
                    <a:pos x="96" y="198"/>
                  </a:cxn>
                  <a:cxn ang="0">
                    <a:pos x="99" y="208"/>
                  </a:cxn>
                  <a:cxn ang="0">
                    <a:pos x="102" y="227"/>
                  </a:cxn>
                  <a:cxn ang="0">
                    <a:pos x="102" y="246"/>
                  </a:cxn>
                  <a:cxn ang="0">
                    <a:pos x="99" y="259"/>
                  </a:cxn>
                  <a:cxn ang="0">
                    <a:pos x="99" y="276"/>
                  </a:cxn>
                  <a:cxn ang="0">
                    <a:pos x="96" y="289"/>
                  </a:cxn>
                  <a:cxn ang="0">
                    <a:pos x="93" y="302"/>
                  </a:cxn>
                  <a:cxn ang="0">
                    <a:pos x="87" y="311"/>
                  </a:cxn>
                  <a:cxn ang="0">
                    <a:pos x="49" y="305"/>
                  </a:cxn>
                </a:cxnLst>
                <a:rect l="0" t="0" r="r" b="b"/>
                <a:pathLst>
                  <a:path w="103" h="312">
                    <a:moveTo>
                      <a:pt x="49" y="305"/>
                    </a:moveTo>
                    <a:lnTo>
                      <a:pt x="56" y="295"/>
                    </a:lnTo>
                    <a:lnTo>
                      <a:pt x="56" y="292"/>
                    </a:lnTo>
                    <a:lnTo>
                      <a:pt x="58" y="286"/>
                    </a:lnTo>
                    <a:lnTo>
                      <a:pt x="64" y="269"/>
                    </a:lnTo>
                    <a:lnTo>
                      <a:pt x="70" y="246"/>
                    </a:lnTo>
                    <a:lnTo>
                      <a:pt x="76" y="234"/>
                    </a:lnTo>
                    <a:lnTo>
                      <a:pt x="78" y="214"/>
                    </a:lnTo>
                    <a:lnTo>
                      <a:pt x="78" y="202"/>
                    </a:lnTo>
                    <a:lnTo>
                      <a:pt x="78" y="191"/>
                    </a:lnTo>
                    <a:lnTo>
                      <a:pt x="76" y="178"/>
                    </a:lnTo>
                    <a:lnTo>
                      <a:pt x="73" y="172"/>
                    </a:lnTo>
                    <a:lnTo>
                      <a:pt x="64" y="159"/>
                    </a:lnTo>
                    <a:lnTo>
                      <a:pt x="56" y="146"/>
                    </a:lnTo>
                    <a:lnTo>
                      <a:pt x="44" y="133"/>
                    </a:lnTo>
                    <a:lnTo>
                      <a:pt x="23" y="110"/>
                    </a:lnTo>
                    <a:lnTo>
                      <a:pt x="12" y="94"/>
                    </a:lnTo>
                    <a:lnTo>
                      <a:pt x="5" y="81"/>
                    </a:lnTo>
                    <a:lnTo>
                      <a:pt x="3" y="72"/>
                    </a:lnTo>
                    <a:lnTo>
                      <a:pt x="0" y="56"/>
                    </a:lnTo>
                    <a:lnTo>
                      <a:pt x="0" y="43"/>
                    </a:lnTo>
                    <a:lnTo>
                      <a:pt x="3" y="32"/>
                    </a:lnTo>
                    <a:lnTo>
                      <a:pt x="5" y="16"/>
                    </a:lnTo>
                    <a:lnTo>
                      <a:pt x="12" y="0"/>
                    </a:lnTo>
                    <a:lnTo>
                      <a:pt x="32" y="19"/>
                    </a:lnTo>
                    <a:lnTo>
                      <a:pt x="26" y="32"/>
                    </a:lnTo>
                    <a:lnTo>
                      <a:pt x="23" y="46"/>
                    </a:lnTo>
                    <a:lnTo>
                      <a:pt x="20" y="59"/>
                    </a:lnTo>
                    <a:lnTo>
                      <a:pt x="20" y="72"/>
                    </a:lnTo>
                    <a:lnTo>
                      <a:pt x="20" y="84"/>
                    </a:lnTo>
                    <a:lnTo>
                      <a:pt x="26" y="100"/>
                    </a:lnTo>
                    <a:lnTo>
                      <a:pt x="29" y="110"/>
                    </a:lnTo>
                    <a:lnTo>
                      <a:pt x="35" y="121"/>
                    </a:lnTo>
                    <a:lnTo>
                      <a:pt x="46" y="127"/>
                    </a:lnTo>
                    <a:lnTo>
                      <a:pt x="61" y="143"/>
                    </a:lnTo>
                    <a:lnTo>
                      <a:pt x="73" y="156"/>
                    </a:lnTo>
                    <a:lnTo>
                      <a:pt x="78" y="165"/>
                    </a:lnTo>
                    <a:lnTo>
                      <a:pt x="90" y="185"/>
                    </a:lnTo>
                    <a:lnTo>
                      <a:pt x="96" y="198"/>
                    </a:lnTo>
                    <a:lnTo>
                      <a:pt x="99" y="208"/>
                    </a:lnTo>
                    <a:lnTo>
                      <a:pt x="102" y="227"/>
                    </a:lnTo>
                    <a:lnTo>
                      <a:pt x="102" y="246"/>
                    </a:lnTo>
                    <a:lnTo>
                      <a:pt x="99" y="259"/>
                    </a:lnTo>
                    <a:lnTo>
                      <a:pt x="99" y="276"/>
                    </a:lnTo>
                    <a:lnTo>
                      <a:pt x="96" y="289"/>
                    </a:lnTo>
                    <a:lnTo>
                      <a:pt x="93" y="302"/>
                    </a:lnTo>
                    <a:lnTo>
                      <a:pt x="87" y="311"/>
                    </a:lnTo>
                    <a:lnTo>
                      <a:pt x="49" y="305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" name="Freeform 7"/>
              <p:cNvSpPr>
                <a:spLocks/>
              </p:cNvSpPr>
              <p:nvPr/>
            </p:nvSpPr>
            <p:spPr bwMode="ltGray">
              <a:xfrm>
                <a:off x="5358" y="2133"/>
                <a:ext cx="229" cy="114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6" y="113"/>
                  </a:cxn>
                  <a:cxn ang="0">
                    <a:pos x="18" y="113"/>
                  </a:cxn>
                  <a:cxn ang="0">
                    <a:pos x="28" y="113"/>
                  </a:cxn>
                  <a:cxn ang="0">
                    <a:pos x="36" y="110"/>
                  </a:cxn>
                  <a:cxn ang="0">
                    <a:pos x="48" y="107"/>
                  </a:cxn>
                  <a:cxn ang="0">
                    <a:pos x="58" y="103"/>
                  </a:cxn>
                  <a:cxn ang="0">
                    <a:pos x="64" y="101"/>
                  </a:cxn>
                  <a:cxn ang="0">
                    <a:pos x="69" y="92"/>
                  </a:cxn>
                  <a:cxn ang="0">
                    <a:pos x="76" y="82"/>
                  </a:cxn>
                  <a:cxn ang="0">
                    <a:pos x="79" y="77"/>
                  </a:cxn>
                  <a:cxn ang="0">
                    <a:pos x="82" y="70"/>
                  </a:cxn>
                  <a:cxn ang="0">
                    <a:pos x="94" y="55"/>
                  </a:cxn>
                  <a:cxn ang="0">
                    <a:pos x="106" y="39"/>
                  </a:cxn>
                  <a:cxn ang="0">
                    <a:pos x="115" y="36"/>
                  </a:cxn>
                  <a:cxn ang="0">
                    <a:pos x="130" y="31"/>
                  </a:cxn>
                  <a:cxn ang="0">
                    <a:pos x="143" y="24"/>
                  </a:cxn>
                  <a:cxn ang="0">
                    <a:pos x="155" y="21"/>
                  </a:cxn>
                  <a:cxn ang="0">
                    <a:pos x="164" y="18"/>
                  </a:cxn>
                  <a:cxn ang="0">
                    <a:pos x="176" y="21"/>
                  </a:cxn>
                  <a:cxn ang="0">
                    <a:pos x="191" y="24"/>
                  </a:cxn>
                  <a:cxn ang="0">
                    <a:pos x="206" y="31"/>
                  </a:cxn>
                  <a:cxn ang="0">
                    <a:pos x="213" y="36"/>
                  </a:cxn>
                  <a:cxn ang="0">
                    <a:pos x="219" y="42"/>
                  </a:cxn>
                  <a:cxn ang="0">
                    <a:pos x="228" y="11"/>
                  </a:cxn>
                  <a:cxn ang="0">
                    <a:pos x="221" y="9"/>
                  </a:cxn>
                  <a:cxn ang="0">
                    <a:pos x="206" y="3"/>
                  </a:cxn>
                  <a:cxn ang="0">
                    <a:pos x="195" y="0"/>
                  </a:cxn>
                  <a:cxn ang="0">
                    <a:pos x="180" y="0"/>
                  </a:cxn>
                  <a:cxn ang="0">
                    <a:pos x="167" y="0"/>
                  </a:cxn>
                  <a:cxn ang="0">
                    <a:pos x="155" y="3"/>
                  </a:cxn>
                  <a:cxn ang="0">
                    <a:pos x="140" y="9"/>
                  </a:cxn>
                  <a:cxn ang="0">
                    <a:pos x="127" y="15"/>
                  </a:cxn>
                  <a:cxn ang="0">
                    <a:pos x="124" y="18"/>
                  </a:cxn>
                  <a:cxn ang="0">
                    <a:pos x="109" y="31"/>
                  </a:cxn>
                  <a:cxn ang="0">
                    <a:pos x="97" y="42"/>
                  </a:cxn>
                  <a:cxn ang="0">
                    <a:pos x="88" y="55"/>
                  </a:cxn>
                  <a:cxn ang="0">
                    <a:pos x="76" y="67"/>
                  </a:cxn>
                  <a:cxn ang="0">
                    <a:pos x="69" y="73"/>
                  </a:cxn>
                  <a:cxn ang="0">
                    <a:pos x="61" y="82"/>
                  </a:cxn>
                  <a:cxn ang="0">
                    <a:pos x="51" y="85"/>
                  </a:cxn>
                  <a:cxn ang="0">
                    <a:pos x="43" y="88"/>
                  </a:cxn>
                  <a:cxn ang="0">
                    <a:pos x="30" y="88"/>
                  </a:cxn>
                  <a:cxn ang="0">
                    <a:pos x="24" y="88"/>
                  </a:cxn>
                  <a:cxn ang="0">
                    <a:pos x="18" y="85"/>
                  </a:cxn>
                  <a:cxn ang="0">
                    <a:pos x="6" y="79"/>
                  </a:cxn>
                  <a:cxn ang="0">
                    <a:pos x="0" y="110"/>
                  </a:cxn>
                </a:cxnLst>
                <a:rect l="0" t="0" r="r" b="b"/>
                <a:pathLst>
                  <a:path w="229" h="114">
                    <a:moveTo>
                      <a:pt x="0" y="110"/>
                    </a:moveTo>
                    <a:lnTo>
                      <a:pt x="6" y="113"/>
                    </a:lnTo>
                    <a:lnTo>
                      <a:pt x="18" y="113"/>
                    </a:lnTo>
                    <a:lnTo>
                      <a:pt x="28" y="113"/>
                    </a:lnTo>
                    <a:lnTo>
                      <a:pt x="36" y="110"/>
                    </a:lnTo>
                    <a:lnTo>
                      <a:pt x="48" y="107"/>
                    </a:lnTo>
                    <a:lnTo>
                      <a:pt x="58" y="103"/>
                    </a:lnTo>
                    <a:lnTo>
                      <a:pt x="64" y="101"/>
                    </a:lnTo>
                    <a:lnTo>
                      <a:pt x="69" y="92"/>
                    </a:lnTo>
                    <a:lnTo>
                      <a:pt x="76" y="82"/>
                    </a:lnTo>
                    <a:lnTo>
                      <a:pt x="79" y="77"/>
                    </a:lnTo>
                    <a:lnTo>
                      <a:pt x="82" y="70"/>
                    </a:lnTo>
                    <a:lnTo>
                      <a:pt x="94" y="55"/>
                    </a:lnTo>
                    <a:lnTo>
                      <a:pt x="106" y="39"/>
                    </a:lnTo>
                    <a:lnTo>
                      <a:pt x="115" y="36"/>
                    </a:lnTo>
                    <a:lnTo>
                      <a:pt x="130" y="31"/>
                    </a:lnTo>
                    <a:lnTo>
                      <a:pt x="143" y="24"/>
                    </a:lnTo>
                    <a:lnTo>
                      <a:pt x="155" y="21"/>
                    </a:lnTo>
                    <a:lnTo>
                      <a:pt x="164" y="18"/>
                    </a:lnTo>
                    <a:lnTo>
                      <a:pt x="176" y="21"/>
                    </a:lnTo>
                    <a:lnTo>
                      <a:pt x="191" y="24"/>
                    </a:lnTo>
                    <a:lnTo>
                      <a:pt x="206" y="31"/>
                    </a:lnTo>
                    <a:lnTo>
                      <a:pt x="213" y="36"/>
                    </a:lnTo>
                    <a:lnTo>
                      <a:pt x="219" y="42"/>
                    </a:lnTo>
                    <a:lnTo>
                      <a:pt x="228" y="11"/>
                    </a:lnTo>
                    <a:lnTo>
                      <a:pt x="221" y="9"/>
                    </a:lnTo>
                    <a:lnTo>
                      <a:pt x="206" y="3"/>
                    </a:lnTo>
                    <a:lnTo>
                      <a:pt x="195" y="0"/>
                    </a:lnTo>
                    <a:lnTo>
                      <a:pt x="180" y="0"/>
                    </a:lnTo>
                    <a:lnTo>
                      <a:pt x="167" y="0"/>
                    </a:lnTo>
                    <a:lnTo>
                      <a:pt x="155" y="3"/>
                    </a:lnTo>
                    <a:lnTo>
                      <a:pt x="140" y="9"/>
                    </a:lnTo>
                    <a:lnTo>
                      <a:pt x="127" y="15"/>
                    </a:lnTo>
                    <a:lnTo>
                      <a:pt x="124" y="18"/>
                    </a:lnTo>
                    <a:lnTo>
                      <a:pt x="109" y="31"/>
                    </a:lnTo>
                    <a:lnTo>
                      <a:pt x="97" y="42"/>
                    </a:lnTo>
                    <a:lnTo>
                      <a:pt x="88" y="55"/>
                    </a:lnTo>
                    <a:lnTo>
                      <a:pt x="76" y="67"/>
                    </a:lnTo>
                    <a:lnTo>
                      <a:pt x="69" y="73"/>
                    </a:lnTo>
                    <a:lnTo>
                      <a:pt x="61" y="82"/>
                    </a:lnTo>
                    <a:lnTo>
                      <a:pt x="51" y="85"/>
                    </a:lnTo>
                    <a:lnTo>
                      <a:pt x="43" y="88"/>
                    </a:lnTo>
                    <a:lnTo>
                      <a:pt x="30" y="88"/>
                    </a:lnTo>
                    <a:lnTo>
                      <a:pt x="24" y="88"/>
                    </a:lnTo>
                    <a:lnTo>
                      <a:pt x="18" y="85"/>
                    </a:lnTo>
                    <a:lnTo>
                      <a:pt x="6" y="79"/>
                    </a:lnTo>
                    <a:lnTo>
                      <a:pt x="0" y="11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" name="Freeform 8"/>
              <p:cNvSpPr>
                <a:spLocks/>
              </p:cNvSpPr>
              <p:nvPr/>
            </p:nvSpPr>
            <p:spPr bwMode="ltGray">
              <a:xfrm>
                <a:off x="43" y="1862"/>
                <a:ext cx="233" cy="119"/>
              </a:xfrm>
              <a:custGeom>
                <a:avLst/>
                <a:gdLst/>
                <a:ahLst/>
                <a:cxnLst>
                  <a:cxn ang="0">
                    <a:pos x="0" y="115"/>
                  </a:cxn>
                  <a:cxn ang="0">
                    <a:pos x="7" y="118"/>
                  </a:cxn>
                  <a:cxn ang="0">
                    <a:pos x="19" y="118"/>
                  </a:cxn>
                  <a:cxn ang="0">
                    <a:pos x="28" y="118"/>
                  </a:cxn>
                  <a:cxn ang="0">
                    <a:pos x="40" y="118"/>
                  </a:cxn>
                  <a:cxn ang="0">
                    <a:pos x="49" y="111"/>
                  </a:cxn>
                  <a:cxn ang="0">
                    <a:pos x="58" y="108"/>
                  </a:cxn>
                  <a:cxn ang="0">
                    <a:pos x="65" y="105"/>
                  </a:cxn>
                  <a:cxn ang="0">
                    <a:pos x="73" y="95"/>
                  </a:cxn>
                  <a:cxn ang="0">
                    <a:pos x="76" y="86"/>
                  </a:cxn>
                  <a:cxn ang="0">
                    <a:pos x="83" y="79"/>
                  </a:cxn>
                  <a:cxn ang="0">
                    <a:pos x="86" y="73"/>
                  </a:cxn>
                  <a:cxn ang="0">
                    <a:pos x="95" y="58"/>
                  </a:cxn>
                  <a:cxn ang="0">
                    <a:pos x="110" y="45"/>
                  </a:cxn>
                  <a:cxn ang="0">
                    <a:pos x="116" y="39"/>
                  </a:cxn>
                  <a:cxn ang="0">
                    <a:pos x="131" y="32"/>
                  </a:cxn>
                  <a:cxn ang="0">
                    <a:pos x="146" y="26"/>
                  </a:cxn>
                  <a:cxn ang="0">
                    <a:pos x="156" y="23"/>
                  </a:cxn>
                  <a:cxn ang="0">
                    <a:pos x="164" y="23"/>
                  </a:cxn>
                  <a:cxn ang="0">
                    <a:pos x="177" y="23"/>
                  </a:cxn>
                  <a:cxn ang="0">
                    <a:pos x="192" y="26"/>
                  </a:cxn>
                  <a:cxn ang="0">
                    <a:pos x="207" y="32"/>
                  </a:cxn>
                  <a:cxn ang="0">
                    <a:pos x="217" y="42"/>
                  </a:cxn>
                  <a:cxn ang="0">
                    <a:pos x="220" y="48"/>
                  </a:cxn>
                  <a:cxn ang="0">
                    <a:pos x="232" y="16"/>
                  </a:cxn>
                  <a:cxn ang="0">
                    <a:pos x="222" y="10"/>
                  </a:cxn>
                  <a:cxn ang="0">
                    <a:pos x="210" y="4"/>
                  </a:cxn>
                  <a:cxn ang="0">
                    <a:pos x="195" y="4"/>
                  </a:cxn>
                  <a:cxn ang="0">
                    <a:pos x="183" y="0"/>
                  </a:cxn>
                  <a:cxn ang="0">
                    <a:pos x="167" y="0"/>
                  </a:cxn>
                  <a:cxn ang="0">
                    <a:pos x="156" y="4"/>
                  </a:cxn>
                  <a:cxn ang="0">
                    <a:pos x="141" y="10"/>
                  </a:cxn>
                  <a:cxn ang="0">
                    <a:pos x="131" y="16"/>
                  </a:cxn>
                  <a:cxn ang="0">
                    <a:pos x="126" y="20"/>
                  </a:cxn>
                  <a:cxn ang="0">
                    <a:pos x="110" y="32"/>
                  </a:cxn>
                  <a:cxn ang="0">
                    <a:pos x="101" y="45"/>
                  </a:cxn>
                  <a:cxn ang="0">
                    <a:pos x="88" y="58"/>
                  </a:cxn>
                  <a:cxn ang="0">
                    <a:pos x="80" y="70"/>
                  </a:cxn>
                  <a:cxn ang="0">
                    <a:pos x="73" y="79"/>
                  </a:cxn>
                  <a:cxn ang="0">
                    <a:pos x="61" y="86"/>
                  </a:cxn>
                  <a:cxn ang="0">
                    <a:pos x="52" y="89"/>
                  </a:cxn>
                  <a:cxn ang="0">
                    <a:pos x="43" y="92"/>
                  </a:cxn>
                  <a:cxn ang="0">
                    <a:pos x="34" y="92"/>
                  </a:cxn>
                  <a:cxn ang="0">
                    <a:pos x="25" y="92"/>
                  </a:cxn>
                  <a:cxn ang="0">
                    <a:pos x="19" y="89"/>
                  </a:cxn>
                  <a:cxn ang="0">
                    <a:pos x="7" y="83"/>
                  </a:cxn>
                  <a:cxn ang="0">
                    <a:pos x="0" y="115"/>
                  </a:cxn>
                </a:cxnLst>
                <a:rect l="0" t="0" r="r" b="b"/>
                <a:pathLst>
                  <a:path w="233" h="119">
                    <a:moveTo>
                      <a:pt x="0" y="115"/>
                    </a:moveTo>
                    <a:lnTo>
                      <a:pt x="7" y="118"/>
                    </a:lnTo>
                    <a:lnTo>
                      <a:pt x="19" y="118"/>
                    </a:lnTo>
                    <a:lnTo>
                      <a:pt x="28" y="118"/>
                    </a:lnTo>
                    <a:lnTo>
                      <a:pt x="40" y="118"/>
                    </a:lnTo>
                    <a:lnTo>
                      <a:pt x="49" y="111"/>
                    </a:lnTo>
                    <a:lnTo>
                      <a:pt x="58" y="108"/>
                    </a:lnTo>
                    <a:lnTo>
                      <a:pt x="65" y="105"/>
                    </a:lnTo>
                    <a:lnTo>
                      <a:pt x="73" y="95"/>
                    </a:lnTo>
                    <a:lnTo>
                      <a:pt x="76" y="86"/>
                    </a:lnTo>
                    <a:lnTo>
                      <a:pt x="83" y="79"/>
                    </a:lnTo>
                    <a:lnTo>
                      <a:pt x="86" y="73"/>
                    </a:lnTo>
                    <a:lnTo>
                      <a:pt x="95" y="58"/>
                    </a:lnTo>
                    <a:lnTo>
                      <a:pt x="110" y="45"/>
                    </a:lnTo>
                    <a:lnTo>
                      <a:pt x="116" y="39"/>
                    </a:lnTo>
                    <a:lnTo>
                      <a:pt x="131" y="32"/>
                    </a:lnTo>
                    <a:lnTo>
                      <a:pt x="146" y="26"/>
                    </a:lnTo>
                    <a:lnTo>
                      <a:pt x="156" y="23"/>
                    </a:lnTo>
                    <a:lnTo>
                      <a:pt x="164" y="23"/>
                    </a:lnTo>
                    <a:lnTo>
                      <a:pt x="177" y="23"/>
                    </a:lnTo>
                    <a:lnTo>
                      <a:pt x="192" y="26"/>
                    </a:lnTo>
                    <a:lnTo>
                      <a:pt x="207" y="32"/>
                    </a:lnTo>
                    <a:lnTo>
                      <a:pt x="217" y="42"/>
                    </a:lnTo>
                    <a:lnTo>
                      <a:pt x="220" y="48"/>
                    </a:lnTo>
                    <a:lnTo>
                      <a:pt x="232" y="16"/>
                    </a:lnTo>
                    <a:lnTo>
                      <a:pt x="222" y="10"/>
                    </a:lnTo>
                    <a:lnTo>
                      <a:pt x="210" y="4"/>
                    </a:lnTo>
                    <a:lnTo>
                      <a:pt x="195" y="4"/>
                    </a:lnTo>
                    <a:lnTo>
                      <a:pt x="183" y="0"/>
                    </a:lnTo>
                    <a:lnTo>
                      <a:pt x="167" y="0"/>
                    </a:lnTo>
                    <a:lnTo>
                      <a:pt x="156" y="4"/>
                    </a:lnTo>
                    <a:lnTo>
                      <a:pt x="141" y="10"/>
                    </a:lnTo>
                    <a:lnTo>
                      <a:pt x="131" y="16"/>
                    </a:lnTo>
                    <a:lnTo>
                      <a:pt x="126" y="20"/>
                    </a:lnTo>
                    <a:lnTo>
                      <a:pt x="110" y="32"/>
                    </a:lnTo>
                    <a:lnTo>
                      <a:pt x="101" y="45"/>
                    </a:lnTo>
                    <a:lnTo>
                      <a:pt x="88" y="58"/>
                    </a:lnTo>
                    <a:lnTo>
                      <a:pt x="80" y="70"/>
                    </a:lnTo>
                    <a:lnTo>
                      <a:pt x="73" y="79"/>
                    </a:lnTo>
                    <a:lnTo>
                      <a:pt x="61" y="86"/>
                    </a:lnTo>
                    <a:lnTo>
                      <a:pt x="52" y="89"/>
                    </a:lnTo>
                    <a:lnTo>
                      <a:pt x="43" y="92"/>
                    </a:lnTo>
                    <a:lnTo>
                      <a:pt x="34" y="92"/>
                    </a:lnTo>
                    <a:lnTo>
                      <a:pt x="25" y="92"/>
                    </a:lnTo>
                    <a:lnTo>
                      <a:pt x="19" y="89"/>
                    </a:lnTo>
                    <a:lnTo>
                      <a:pt x="7" y="83"/>
                    </a:lnTo>
                    <a:lnTo>
                      <a:pt x="0" y="115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" name="Freeform 9"/>
              <p:cNvSpPr>
                <a:spLocks/>
              </p:cNvSpPr>
              <p:nvPr/>
            </p:nvSpPr>
            <p:spPr bwMode="ltGray">
              <a:xfrm>
                <a:off x="454" y="3914"/>
                <a:ext cx="232" cy="116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9" y="115"/>
                  </a:cxn>
                  <a:cxn ang="0">
                    <a:pos x="19" y="115"/>
                  </a:cxn>
                  <a:cxn ang="0">
                    <a:pos x="30" y="115"/>
                  </a:cxn>
                  <a:cxn ang="0">
                    <a:pos x="40" y="111"/>
                  </a:cxn>
                  <a:cxn ang="0">
                    <a:pos x="49" y="108"/>
                  </a:cxn>
                  <a:cxn ang="0">
                    <a:pos x="61" y="105"/>
                  </a:cxn>
                  <a:cxn ang="0">
                    <a:pos x="64" y="102"/>
                  </a:cxn>
                  <a:cxn ang="0">
                    <a:pos x="73" y="93"/>
                  </a:cxn>
                  <a:cxn ang="0">
                    <a:pos x="76" y="84"/>
                  </a:cxn>
                  <a:cxn ang="0">
                    <a:pos x="82" y="77"/>
                  </a:cxn>
                  <a:cxn ang="0">
                    <a:pos x="85" y="72"/>
                  </a:cxn>
                  <a:cxn ang="0">
                    <a:pos x="95" y="56"/>
                  </a:cxn>
                  <a:cxn ang="0">
                    <a:pos x="110" y="43"/>
                  </a:cxn>
                  <a:cxn ang="0">
                    <a:pos x="116" y="38"/>
                  </a:cxn>
                  <a:cxn ang="0">
                    <a:pos x="131" y="31"/>
                  </a:cxn>
                  <a:cxn ang="0">
                    <a:pos x="146" y="25"/>
                  </a:cxn>
                  <a:cxn ang="0">
                    <a:pos x="155" y="22"/>
                  </a:cxn>
                  <a:cxn ang="0">
                    <a:pos x="167" y="18"/>
                  </a:cxn>
                  <a:cxn ang="0">
                    <a:pos x="176" y="22"/>
                  </a:cxn>
                  <a:cxn ang="0">
                    <a:pos x="191" y="25"/>
                  </a:cxn>
                  <a:cxn ang="0">
                    <a:pos x="206" y="31"/>
                  </a:cxn>
                  <a:cxn ang="0">
                    <a:pos x="216" y="38"/>
                  </a:cxn>
                  <a:cxn ang="0">
                    <a:pos x="219" y="46"/>
                  </a:cxn>
                  <a:cxn ang="0">
                    <a:pos x="231" y="13"/>
                  </a:cxn>
                  <a:cxn ang="0">
                    <a:pos x="222" y="10"/>
                  </a:cxn>
                  <a:cxn ang="0">
                    <a:pos x="209" y="3"/>
                  </a:cxn>
                  <a:cxn ang="0">
                    <a:pos x="194" y="0"/>
                  </a:cxn>
                  <a:cxn ang="0">
                    <a:pos x="182" y="0"/>
                  </a:cxn>
                  <a:cxn ang="0">
                    <a:pos x="167" y="0"/>
                  </a:cxn>
                  <a:cxn ang="0">
                    <a:pos x="155" y="3"/>
                  </a:cxn>
                  <a:cxn ang="0">
                    <a:pos x="143" y="10"/>
                  </a:cxn>
                  <a:cxn ang="0">
                    <a:pos x="131" y="13"/>
                  </a:cxn>
                  <a:cxn ang="0">
                    <a:pos x="125" y="18"/>
                  </a:cxn>
                  <a:cxn ang="0">
                    <a:pos x="113" y="31"/>
                  </a:cxn>
                  <a:cxn ang="0">
                    <a:pos x="100" y="43"/>
                  </a:cxn>
                  <a:cxn ang="0">
                    <a:pos x="88" y="56"/>
                  </a:cxn>
                  <a:cxn ang="0">
                    <a:pos x="80" y="69"/>
                  </a:cxn>
                  <a:cxn ang="0">
                    <a:pos x="73" y="74"/>
                  </a:cxn>
                  <a:cxn ang="0">
                    <a:pos x="61" y="84"/>
                  </a:cxn>
                  <a:cxn ang="0">
                    <a:pos x="52" y="87"/>
                  </a:cxn>
                  <a:cxn ang="0">
                    <a:pos x="45" y="90"/>
                  </a:cxn>
                  <a:cxn ang="0">
                    <a:pos x="34" y="90"/>
                  </a:cxn>
                  <a:cxn ang="0">
                    <a:pos x="25" y="90"/>
                  </a:cxn>
                  <a:cxn ang="0">
                    <a:pos x="19" y="87"/>
                  </a:cxn>
                  <a:cxn ang="0">
                    <a:pos x="7" y="80"/>
                  </a:cxn>
                  <a:cxn ang="0">
                    <a:pos x="0" y="111"/>
                  </a:cxn>
                </a:cxnLst>
                <a:rect l="0" t="0" r="r" b="b"/>
                <a:pathLst>
                  <a:path w="232" h="116">
                    <a:moveTo>
                      <a:pt x="0" y="111"/>
                    </a:moveTo>
                    <a:lnTo>
                      <a:pt x="9" y="115"/>
                    </a:lnTo>
                    <a:lnTo>
                      <a:pt x="19" y="115"/>
                    </a:lnTo>
                    <a:lnTo>
                      <a:pt x="30" y="115"/>
                    </a:lnTo>
                    <a:lnTo>
                      <a:pt x="40" y="111"/>
                    </a:lnTo>
                    <a:lnTo>
                      <a:pt x="49" y="108"/>
                    </a:lnTo>
                    <a:lnTo>
                      <a:pt x="61" y="105"/>
                    </a:lnTo>
                    <a:lnTo>
                      <a:pt x="64" y="102"/>
                    </a:lnTo>
                    <a:lnTo>
                      <a:pt x="73" y="93"/>
                    </a:lnTo>
                    <a:lnTo>
                      <a:pt x="76" y="84"/>
                    </a:lnTo>
                    <a:lnTo>
                      <a:pt x="82" y="77"/>
                    </a:lnTo>
                    <a:lnTo>
                      <a:pt x="85" y="72"/>
                    </a:lnTo>
                    <a:lnTo>
                      <a:pt x="95" y="56"/>
                    </a:lnTo>
                    <a:lnTo>
                      <a:pt x="110" y="43"/>
                    </a:lnTo>
                    <a:lnTo>
                      <a:pt x="116" y="38"/>
                    </a:lnTo>
                    <a:lnTo>
                      <a:pt x="131" y="31"/>
                    </a:lnTo>
                    <a:lnTo>
                      <a:pt x="146" y="25"/>
                    </a:lnTo>
                    <a:lnTo>
                      <a:pt x="155" y="22"/>
                    </a:lnTo>
                    <a:lnTo>
                      <a:pt x="167" y="18"/>
                    </a:lnTo>
                    <a:lnTo>
                      <a:pt x="176" y="22"/>
                    </a:lnTo>
                    <a:lnTo>
                      <a:pt x="191" y="25"/>
                    </a:lnTo>
                    <a:lnTo>
                      <a:pt x="206" y="31"/>
                    </a:lnTo>
                    <a:lnTo>
                      <a:pt x="216" y="38"/>
                    </a:lnTo>
                    <a:lnTo>
                      <a:pt x="219" y="46"/>
                    </a:lnTo>
                    <a:lnTo>
                      <a:pt x="231" y="13"/>
                    </a:lnTo>
                    <a:lnTo>
                      <a:pt x="222" y="10"/>
                    </a:lnTo>
                    <a:lnTo>
                      <a:pt x="209" y="3"/>
                    </a:lnTo>
                    <a:lnTo>
                      <a:pt x="194" y="0"/>
                    </a:lnTo>
                    <a:lnTo>
                      <a:pt x="182" y="0"/>
                    </a:lnTo>
                    <a:lnTo>
                      <a:pt x="167" y="0"/>
                    </a:lnTo>
                    <a:lnTo>
                      <a:pt x="155" y="3"/>
                    </a:lnTo>
                    <a:lnTo>
                      <a:pt x="143" y="10"/>
                    </a:lnTo>
                    <a:lnTo>
                      <a:pt x="131" y="13"/>
                    </a:lnTo>
                    <a:lnTo>
                      <a:pt x="125" y="18"/>
                    </a:lnTo>
                    <a:lnTo>
                      <a:pt x="113" y="31"/>
                    </a:lnTo>
                    <a:lnTo>
                      <a:pt x="100" y="43"/>
                    </a:lnTo>
                    <a:lnTo>
                      <a:pt x="88" y="56"/>
                    </a:lnTo>
                    <a:lnTo>
                      <a:pt x="80" y="69"/>
                    </a:lnTo>
                    <a:lnTo>
                      <a:pt x="73" y="74"/>
                    </a:lnTo>
                    <a:lnTo>
                      <a:pt x="61" y="84"/>
                    </a:lnTo>
                    <a:lnTo>
                      <a:pt x="52" y="87"/>
                    </a:lnTo>
                    <a:lnTo>
                      <a:pt x="45" y="90"/>
                    </a:lnTo>
                    <a:lnTo>
                      <a:pt x="34" y="90"/>
                    </a:lnTo>
                    <a:lnTo>
                      <a:pt x="25" y="90"/>
                    </a:lnTo>
                    <a:lnTo>
                      <a:pt x="19" y="87"/>
                    </a:lnTo>
                    <a:lnTo>
                      <a:pt x="7" y="8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" name="Freeform 10"/>
              <p:cNvSpPr>
                <a:spLocks/>
              </p:cNvSpPr>
              <p:nvPr/>
            </p:nvSpPr>
            <p:spPr bwMode="ltGray">
              <a:xfrm>
                <a:off x="5314" y="1011"/>
                <a:ext cx="233" cy="119"/>
              </a:xfrm>
              <a:custGeom>
                <a:avLst/>
                <a:gdLst/>
                <a:ahLst/>
                <a:cxnLst>
                  <a:cxn ang="0">
                    <a:pos x="232" y="115"/>
                  </a:cxn>
                  <a:cxn ang="0">
                    <a:pos x="222" y="115"/>
                  </a:cxn>
                  <a:cxn ang="0">
                    <a:pos x="214" y="118"/>
                  </a:cxn>
                  <a:cxn ang="0">
                    <a:pos x="201" y="118"/>
                  </a:cxn>
                  <a:cxn ang="0">
                    <a:pos x="192" y="115"/>
                  </a:cxn>
                  <a:cxn ang="0">
                    <a:pos x="183" y="112"/>
                  </a:cxn>
                  <a:cxn ang="0">
                    <a:pos x="171" y="106"/>
                  </a:cxn>
                  <a:cxn ang="0">
                    <a:pos x="164" y="102"/>
                  </a:cxn>
                  <a:cxn ang="0">
                    <a:pos x="158" y="94"/>
                  </a:cxn>
                  <a:cxn ang="0">
                    <a:pos x="153" y="84"/>
                  </a:cxn>
                  <a:cxn ang="0">
                    <a:pos x="149" y="78"/>
                  </a:cxn>
                  <a:cxn ang="0">
                    <a:pos x="146" y="71"/>
                  </a:cxn>
                  <a:cxn ang="0">
                    <a:pos x="134" y="59"/>
                  </a:cxn>
                  <a:cxn ang="0">
                    <a:pos x="122" y="44"/>
                  </a:cxn>
                  <a:cxn ang="0">
                    <a:pos x="113" y="37"/>
                  </a:cxn>
                  <a:cxn ang="0">
                    <a:pos x="97" y="31"/>
                  </a:cxn>
                  <a:cxn ang="0">
                    <a:pos x="85" y="28"/>
                  </a:cxn>
                  <a:cxn ang="0">
                    <a:pos x="73" y="24"/>
                  </a:cxn>
                  <a:cxn ang="0">
                    <a:pos x="64" y="21"/>
                  </a:cxn>
                  <a:cxn ang="0">
                    <a:pos x="52" y="24"/>
                  </a:cxn>
                  <a:cxn ang="0">
                    <a:pos x="39" y="28"/>
                  </a:cxn>
                  <a:cxn ang="0">
                    <a:pos x="24" y="31"/>
                  </a:cxn>
                  <a:cxn ang="0">
                    <a:pos x="15" y="40"/>
                  </a:cxn>
                  <a:cxn ang="0">
                    <a:pos x="9" y="47"/>
                  </a:cxn>
                  <a:cxn ang="0">
                    <a:pos x="0" y="16"/>
                  </a:cxn>
                  <a:cxn ang="0">
                    <a:pos x="6" y="9"/>
                  </a:cxn>
                  <a:cxn ang="0">
                    <a:pos x="21" y="6"/>
                  </a:cxn>
                  <a:cxn ang="0">
                    <a:pos x="33" y="3"/>
                  </a:cxn>
                  <a:cxn ang="0">
                    <a:pos x="49" y="0"/>
                  </a:cxn>
                  <a:cxn ang="0">
                    <a:pos x="61" y="3"/>
                  </a:cxn>
                  <a:cxn ang="0">
                    <a:pos x="73" y="6"/>
                  </a:cxn>
                  <a:cxn ang="0">
                    <a:pos x="88" y="13"/>
                  </a:cxn>
                  <a:cxn ang="0">
                    <a:pos x="100" y="16"/>
                  </a:cxn>
                  <a:cxn ang="0">
                    <a:pos x="107" y="21"/>
                  </a:cxn>
                  <a:cxn ang="0">
                    <a:pos x="118" y="31"/>
                  </a:cxn>
                  <a:cxn ang="0">
                    <a:pos x="131" y="47"/>
                  </a:cxn>
                  <a:cxn ang="0">
                    <a:pos x="143" y="59"/>
                  </a:cxn>
                  <a:cxn ang="0">
                    <a:pos x="153" y="71"/>
                  </a:cxn>
                  <a:cxn ang="0">
                    <a:pos x="158" y="78"/>
                  </a:cxn>
                  <a:cxn ang="0">
                    <a:pos x="168" y="84"/>
                  </a:cxn>
                  <a:cxn ang="0">
                    <a:pos x="177" y="91"/>
                  </a:cxn>
                  <a:cxn ang="0">
                    <a:pos x="186" y="94"/>
                  </a:cxn>
                  <a:cxn ang="0">
                    <a:pos x="199" y="94"/>
                  </a:cxn>
                  <a:cxn ang="0">
                    <a:pos x="204" y="91"/>
                  </a:cxn>
                  <a:cxn ang="0">
                    <a:pos x="214" y="91"/>
                  </a:cxn>
                  <a:cxn ang="0">
                    <a:pos x="225" y="84"/>
                  </a:cxn>
                  <a:cxn ang="0">
                    <a:pos x="232" y="115"/>
                  </a:cxn>
                </a:cxnLst>
                <a:rect l="0" t="0" r="r" b="b"/>
                <a:pathLst>
                  <a:path w="233" h="119">
                    <a:moveTo>
                      <a:pt x="232" y="115"/>
                    </a:moveTo>
                    <a:lnTo>
                      <a:pt x="222" y="115"/>
                    </a:lnTo>
                    <a:lnTo>
                      <a:pt x="214" y="118"/>
                    </a:lnTo>
                    <a:lnTo>
                      <a:pt x="201" y="118"/>
                    </a:lnTo>
                    <a:lnTo>
                      <a:pt x="192" y="115"/>
                    </a:lnTo>
                    <a:lnTo>
                      <a:pt x="183" y="112"/>
                    </a:lnTo>
                    <a:lnTo>
                      <a:pt x="171" y="106"/>
                    </a:lnTo>
                    <a:lnTo>
                      <a:pt x="164" y="102"/>
                    </a:lnTo>
                    <a:lnTo>
                      <a:pt x="158" y="94"/>
                    </a:lnTo>
                    <a:lnTo>
                      <a:pt x="153" y="84"/>
                    </a:lnTo>
                    <a:lnTo>
                      <a:pt x="149" y="78"/>
                    </a:lnTo>
                    <a:lnTo>
                      <a:pt x="146" y="71"/>
                    </a:lnTo>
                    <a:lnTo>
                      <a:pt x="134" y="59"/>
                    </a:lnTo>
                    <a:lnTo>
                      <a:pt x="122" y="44"/>
                    </a:lnTo>
                    <a:lnTo>
                      <a:pt x="113" y="37"/>
                    </a:lnTo>
                    <a:lnTo>
                      <a:pt x="97" y="31"/>
                    </a:lnTo>
                    <a:lnTo>
                      <a:pt x="85" y="28"/>
                    </a:lnTo>
                    <a:lnTo>
                      <a:pt x="73" y="24"/>
                    </a:lnTo>
                    <a:lnTo>
                      <a:pt x="64" y="21"/>
                    </a:lnTo>
                    <a:lnTo>
                      <a:pt x="52" y="24"/>
                    </a:lnTo>
                    <a:lnTo>
                      <a:pt x="39" y="28"/>
                    </a:lnTo>
                    <a:lnTo>
                      <a:pt x="24" y="31"/>
                    </a:lnTo>
                    <a:lnTo>
                      <a:pt x="15" y="40"/>
                    </a:lnTo>
                    <a:lnTo>
                      <a:pt x="9" y="47"/>
                    </a:lnTo>
                    <a:lnTo>
                      <a:pt x="0" y="16"/>
                    </a:lnTo>
                    <a:lnTo>
                      <a:pt x="6" y="9"/>
                    </a:lnTo>
                    <a:lnTo>
                      <a:pt x="21" y="6"/>
                    </a:lnTo>
                    <a:lnTo>
                      <a:pt x="33" y="3"/>
                    </a:lnTo>
                    <a:lnTo>
                      <a:pt x="49" y="0"/>
                    </a:lnTo>
                    <a:lnTo>
                      <a:pt x="61" y="3"/>
                    </a:lnTo>
                    <a:lnTo>
                      <a:pt x="73" y="6"/>
                    </a:lnTo>
                    <a:lnTo>
                      <a:pt x="88" y="13"/>
                    </a:lnTo>
                    <a:lnTo>
                      <a:pt x="100" y="16"/>
                    </a:lnTo>
                    <a:lnTo>
                      <a:pt x="107" y="21"/>
                    </a:lnTo>
                    <a:lnTo>
                      <a:pt x="118" y="31"/>
                    </a:lnTo>
                    <a:lnTo>
                      <a:pt x="131" y="47"/>
                    </a:lnTo>
                    <a:lnTo>
                      <a:pt x="143" y="59"/>
                    </a:lnTo>
                    <a:lnTo>
                      <a:pt x="153" y="71"/>
                    </a:lnTo>
                    <a:lnTo>
                      <a:pt x="158" y="78"/>
                    </a:lnTo>
                    <a:lnTo>
                      <a:pt x="168" y="84"/>
                    </a:lnTo>
                    <a:lnTo>
                      <a:pt x="177" y="91"/>
                    </a:lnTo>
                    <a:lnTo>
                      <a:pt x="186" y="94"/>
                    </a:lnTo>
                    <a:lnTo>
                      <a:pt x="199" y="94"/>
                    </a:lnTo>
                    <a:lnTo>
                      <a:pt x="204" y="91"/>
                    </a:lnTo>
                    <a:lnTo>
                      <a:pt x="214" y="91"/>
                    </a:lnTo>
                    <a:lnTo>
                      <a:pt x="225" y="84"/>
                    </a:lnTo>
                    <a:lnTo>
                      <a:pt x="232" y="115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" name="Freeform 11"/>
              <p:cNvSpPr>
                <a:spLocks/>
              </p:cNvSpPr>
              <p:nvPr/>
            </p:nvSpPr>
            <p:spPr bwMode="ltGray">
              <a:xfrm>
                <a:off x="1852" y="147"/>
                <a:ext cx="232" cy="114"/>
              </a:xfrm>
              <a:custGeom>
                <a:avLst/>
                <a:gdLst/>
                <a:ahLst/>
                <a:cxnLst>
                  <a:cxn ang="0">
                    <a:pos x="231" y="110"/>
                  </a:cxn>
                  <a:cxn ang="0">
                    <a:pos x="221" y="113"/>
                  </a:cxn>
                  <a:cxn ang="0">
                    <a:pos x="213" y="113"/>
                  </a:cxn>
                  <a:cxn ang="0">
                    <a:pos x="201" y="113"/>
                  </a:cxn>
                  <a:cxn ang="0">
                    <a:pos x="191" y="113"/>
                  </a:cxn>
                  <a:cxn ang="0">
                    <a:pos x="183" y="110"/>
                  </a:cxn>
                  <a:cxn ang="0">
                    <a:pos x="170" y="104"/>
                  </a:cxn>
                  <a:cxn ang="0">
                    <a:pos x="167" y="102"/>
                  </a:cxn>
                  <a:cxn ang="0">
                    <a:pos x="158" y="92"/>
                  </a:cxn>
                  <a:cxn ang="0">
                    <a:pos x="155" y="82"/>
                  </a:cxn>
                  <a:cxn ang="0">
                    <a:pos x="148" y="77"/>
                  </a:cxn>
                  <a:cxn ang="0">
                    <a:pos x="145" y="71"/>
                  </a:cxn>
                  <a:cxn ang="0">
                    <a:pos x="133" y="56"/>
                  </a:cxn>
                  <a:cxn ang="0">
                    <a:pos x="122" y="43"/>
                  </a:cxn>
                  <a:cxn ang="0">
                    <a:pos x="112" y="36"/>
                  </a:cxn>
                  <a:cxn ang="0">
                    <a:pos x="100" y="31"/>
                  </a:cxn>
                  <a:cxn ang="0">
                    <a:pos x="85" y="25"/>
                  </a:cxn>
                  <a:cxn ang="0">
                    <a:pos x="76" y="21"/>
                  </a:cxn>
                  <a:cxn ang="0">
                    <a:pos x="64" y="21"/>
                  </a:cxn>
                  <a:cxn ang="0">
                    <a:pos x="54" y="21"/>
                  </a:cxn>
                  <a:cxn ang="0">
                    <a:pos x="39" y="25"/>
                  </a:cxn>
                  <a:cxn ang="0">
                    <a:pos x="24" y="31"/>
                  </a:cxn>
                  <a:cxn ang="0">
                    <a:pos x="15" y="36"/>
                  </a:cxn>
                  <a:cxn ang="0">
                    <a:pos x="9" y="46"/>
                  </a:cxn>
                  <a:cxn ang="0">
                    <a:pos x="0" y="15"/>
                  </a:cxn>
                  <a:cxn ang="0">
                    <a:pos x="9" y="10"/>
                  </a:cxn>
                  <a:cxn ang="0">
                    <a:pos x="21" y="3"/>
                  </a:cxn>
                  <a:cxn ang="0">
                    <a:pos x="33" y="0"/>
                  </a:cxn>
                  <a:cxn ang="0">
                    <a:pos x="48" y="0"/>
                  </a:cxn>
                  <a:cxn ang="0">
                    <a:pos x="64" y="0"/>
                  </a:cxn>
                  <a:cxn ang="0">
                    <a:pos x="72" y="3"/>
                  </a:cxn>
                  <a:cxn ang="0">
                    <a:pos x="87" y="10"/>
                  </a:cxn>
                  <a:cxn ang="0">
                    <a:pos x="100" y="15"/>
                  </a:cxn>
                  <a:cxn ang="0">
                    <a:pos x="106" y="18"/>
                  </a:cxn>
                  <a:cxn ang="0">
                    <a:pos x="118" y="31"/>
                  </a:cxn>
                  <a:cxn ang="0">
                    <a:pos x="130" y="43"/>
                  </a:cxn>
                  <a:cxn ang="0">
                    <a:pos x="143" y="58"/>
                  </a:cxn>
                  <a:cxn ang="0">
                    <a:pos x="152" y="67"/>
                  </a:cxn>
                  <a:cxn ang="0">
                    <a:pos x="158" y="77"/>
                  </a:cxn>
                  <a:cxn ang="0">
                    <a:pos x="167" y="82"/>
                  </a:cxn>
                  <a:cxn ang="0">
                    <a:pos x="179" y="86"/>
                  </a:cxn>
                  <a:cxn ang="0">
                    <a:pos x="185" y="89"/>
                  </a:cxn>
                  <a:cxn ang="0">
                    <a:pos x="198" y="89"/>
                  </a:cxn>
                  <a:cxn ang="0">
                    <a:pos x="206" y="89"/>
                  </a:cxn>
                  <a:cxn ang="0">
                    <a:pos x="213" y="86"/>
                  </a:cxn>
                  <a:cxn ang="0">
                    <a:pos x="224" y="79"/>
                  </a:cxn>
                  <a:cxn ang="0">
                    <a:pos x="231" y="110"/>
                  </a:cxn>
                </a:cxnLst>
                <a:rect l="0" t="0" r="r" b="b"/>
                <a:pathLst>
                  <a:path w="232" h="114">
                    <a:moveTo>
                      <a:pt x="231" y="110"/>
                    </a:moveTo>
                    <a:lnTo>
                      <a:pt x="221" y="113"/>
                    </a:lnTo>
                    <a:lnTo>
                      <a:pt x="213" y="113"/>
                    </a:lnTo>
                    <a:lnTo>
                      <a:pt x="201" y="113"/>
                    </a:lnTo>
                    <a:lnTo>
                      <a:pt x="191" y="113"/>
                    </a:lnTo>
                    <a:lnTo>
                      <a:pt x="183" y="110"/>
                    </a:lnTo>
                    <a:lnTo>
                      <a:pt x="170" y="104"/>
                    </a:lnTo>
                    <a:lnTo>
                      <a:pt x="167" y="102"/>
                    </a:lnTo>
                    <a:lnTo>
                      <a:pt x="158" y="92"/>
                    </a:lnTo>
                    <a:lnTo>
                      <a:pt x="155" y="82"/>
                    </a:lnTo>
                    <a:lnTo>
                      <a:pt x="148" y="77"/>
                    </a:lnTo>
                    <a:lnTo>
                      <a:pt x="145" y="71"/>
                    </a:lnTo>
                    <a:lnTo>
                      <a:pt x="133" y="56"/>
                    </a:lnTo>
                    <a:lnTo>
                      <a:pt x="122" y="43"/>
                    </a:lnTo>
                    <a:lnTo>
                      <a:pt x="112" y="36"/>
                    </a:lnTo>
                    <a:lnTo>
                      <a:pt x="100" y="31"/>
                    </a:lnTo>
                    <a:lnTo>
                      <a:pt x="85" y="25"/>
                    </a:lnTo>
                    <a:lnTo>
                      <a:pt x="76" y="21"/>
                    </a:lnTo>
                    <a:lnTo>
                      <a:pt x="64" y="21"/>
                    </a:lnTo>
                    <a:lnTo>
                      <a:pt x="54" y="21"/>
                    </a:lnTo>
                    <a:lnTo>
                      <a:pt x="39" y="25"/>
                    </a:lnTo>
                    <a:lnTo>
                      <a:pt x="24" y="31"/>
                    </a:lnTo>
                    <a:lnTo>
                      <a:pt x="15" y="36"/>
                    </a:lnTo>
                    <a:lnTo>
                      <a:pt x="9" y="46"/>
                    </a:lnTo>
                    <a:lnTo>
                      <a:pt x="0" y="15"/>
                    </a:lnTo>
                    <a:lnTo>
                      <a:pt x="9" y="10"/>
                    </a:lnTo>
                    <a:lnTo>
                      <a:pt x="21" y="3"/>
                    </a:lnTo>
                    <a:lnTo>
                      <a:pt x="33" y="0"/>
                    </a:lnTo>
                    <a:lnTo>
                      <a:pt x="48" y="0"/>
                    </a:lnTo>
                    <a:lnTo>
                      <a:pt x="64" y="0"/>
                    </a:lnTo>
                    <a:lnTo>
                      <a:pt x="72" y="3"/>
                    </a:lnTo>
                    <a:lnTo>
                      <a:pt x="87" y="10"/>
                    </a:lnTo>
                    <a:lnTo>
                      <a:pt x="100" y="15"/>
                    </a:lnTo>
                    <a:lnTo>
                      <a:pt x="106" y="18"/>
                    </a:lnTo>
                    <a:lnTo>
                      <a:pt x="118" y="31"/>
                    </a:lnTo>
                    <a:lnTo>
                      <a:pt x="130" y="43"/>
                    </a:lnTo>
                    <a:lnTo>
                      <a:pt x="143" y="58"/>
                    </a:lnTo>
                    <a:lnTo>
                      <a:pt x="152" y="67"/>
                    </a:lnTo>
                    <a:lnTo>
                      <a:pt x="158" y="77"/>
                    </a:lnTo>
                    <a:lnTo>
                      <a:pt x="167" y="82"/>
                    </a:lnTo>
                    <a:lnTo>
                      <a:pt x="179" y="86"/>
                    </a:lnTo>
                    <a:lnTo>
                      <a:pt x="185" y="89"/>
                    </a:lnTo>
                    <a:lnTo>
                      <a:pt x="198" y="89"/>
                    </a:lnTo>
                    <a:lnTo>
                      <a:pt x="206" y="89"/>
                    </a:lnTo>
                    <a:lnTo>
                      <a:pt x="213" y="86"/>
                    </a:lnTo>
                    <a:lnTo>
                      <a:pt x="224" y="79"/>
                    </a:lnTo>
                    <a:lnTo>
                      <a:pt x="231" y="11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12"/>
              <p:cNvSpPr>
                <a:spLocks/>
              </p:cNvSpPr>
              <p:nvPr/>
            </p:nvSpPr>
            <p:spPr bwMode="ltGray">
              <a:xfrm>
                <a:off x="151" y="121"/>
                <a:ext cx="233" cy="120"/>
              </a:xfrm>
              <a:custGeom>
                <a:avLst/>
                <a:gdLst/>
                <a:ahLst/>
                <a:cxnLst>
                  <a:cxn ang="0">
                    <a:pos x="232" y="116"/>
                  </a:cxn>
                  <a:cxn ang="0">
                    <a:pos x="223" y="116"/>
                  </a:cxn>
                  <a:cxn ang="0">
                    <a:pos x="214" y="119"/>
                  </a:cxn>
                  <a:cxn ang="0">
                    <a:pos x="204" y="119"/>
                  </a:cxn>
                  <a:cxn ang="0">
                    <a:pos x="193" y="116"/>
                  </a:cxn>
                  <a:cxn ang="0">
                    <a:pos x="183" y="112"/>
                  </a:cxn>
                  <a:cxn ang="0">
                    <a:pos x="174" y="106"/>
                  </a:cxn>
                  <a:cxn ang="0">
                    <a:pos x="168" y="103"/>
                  </a:cxn>
                  <a:cxn ang="0">
                    <a:pos x="158" y="94"/>
                  </a:cxn>
                  <a:cxn ang="0">
                    <a:pos x="156" y="85"/>
                  </a:cxn>
                  <a:cxn ang="0">
                    <a:pos x="150" y="78"/>
                  </a:cxn>
                  <a:cxn ang="0">
                    <a:pos x="147" y="72"/>
                  </a:cxn>
                  <a:cxn ang="0">
                    <a:pos x="137" y="60"/>
                  </a:cxn>
                  <a:cxn ang="0">
                    <a:pos x="122" y="44"/>
                  </a:cxn>
                  <a:cxn ang="0">
                    <a:pos x="116" y="38"/>
                  </a:cxn>
                  <a:cxn ang="0">
                    <a:pos x="101" y="31"/>
                  </a:cxn>
                  <a:cxn ang="0">
                    <a:pos x="86" y="25"/>
                  </a:cxn>
                  <a:cxn ang="0">
                    <a:pos x="76" y="22"/>
                  </a:cxn>
                  <a:cxn ang="0">
                    <a:pos x="67" y="22"/>
                  </a:cxn>
                  <a:cxn ang="0">
                    <a:pos x="55" y="22"/>
                  </a:cxn>
                  <a:cxn ang="0">
                    <a:pos x="40" y="28"/>
                  </a:cxn>
                  <a:cxn ang="0">
                    <a:pos x="25" y="31"/>
                  </a:cxn>
                  <a:cxn ang="0">
                    <a:pos x="18" y="41"/>
                  </a:cxn>
                  <a:cxn ang="0">
                    <a:pos x="12" y="47"/>
                  </a:cxn>
                  <a:cxn ang="0">
                    <a:pos x="0" y="16"/>
                  </a:cxn>
                  <a:cxn ang="0">
                    <a:pos x="10" y="10"/>
                  </a:cxn>
                  <a:cxn ang="0">
                    <a:pos x="21" y="7"/>
                  </a:cxn>
                  <a:cxn ang="0">
                    <a:pos x="36" y="3"/>
                  </a:cxn>
                  <a:cxn ang="0">
                    <a:pos x="49" y="0"/>
                  </a:cxn>
                  <a:cxn ang="0">
                    <a:pos x="64" y="3"/>
                  </a:cxn>
                  <a:cxn ang="0">
                    <a:pos x="76" y="7"/>
                  </a:cxn>
                  <a:cxn ang="0">
                    <a:pos x="89" y="13"/>
                  </a:cxn>
                  <a:cxn ang="0">
                    <a:pos x="101" y="16"/>
                  </a:cxn>
                  <a:cxn ang="0">
                    <a:pos x="107" y="22"/>
                  </a:cxn>
                  <a:cxn ang="0">
                    <a:pos x="119" y="31"/>
                  </a:cxn>
                  <a:cxn ang="0">
                    <a:pos x="132" y="47"/>
                  </a:cxn>
                  <a:cxn ang="0">
                    <a:pos x="143" y="60"/>
                  </a:cxn>
                  <a:cxn ang="0">
                    <a:pos x="153" y="72"/>
                  </a:cxn>
                  <a:cxn ang="0">
                    <a:pos x="158" y="78"/>
                  </a:cxn>
                  <a:cxn ang="0">
                    <a:pos x="171" y="85"/>
                  </a:cxn>
                  <a:cxn ang="0">
                    <a:pos x="180" y="91"/>
                  </a:cxn>
                  <a:cxn ang="0">
                    <a:pos x="189" y="94"/>
                  </a:cxn>
                  <a:cxn ang="0">
                    <a:pos x="199" y="94"/>
                  </a:cxn>
                  <a:cxn ang="0">
                    <a:pos x="208" y="91"/>
                  </a:cxn>
                  <a:cxn ang="0">
                    <a:pos x="214" y="91"/>
                  </a:cxn>
                  <a:cxn ang="0">
                    <a:pos x="226" y="85"/>
                  </a:cxn>
                  <a:cxn ang="0">
                    <a:pos x="232" y="116"/>
                  </a:cxn>
                </a:cxnLst>
                <a:rect l="0" t="0" r="r" b="b"/>
                <a:pathLst>
                  <a:path w="233" h="120">
                    <a:moveTo>
                      <a:pt x="232" y="116"/>
                    </a:moveTo>
                    <a:lnTo>
                      <a:pt x="223" y="116"/>
                    </a:lnTo>
                    <a:lnTo>
                      <a:pt x="214" y="119"/>
                    </a:lnTo>
                    <a:lnTo>
                      <a:pt x="204" y="119"/>
                    </a:lnTo>
                    <a:lnTo>
                      <a:pt x="193" y="116"/>
                    </a:lnTo>
                    <a:lnTo>
                      <a:pt x="183" y="112"/>
                    </a:lnTo>
                    <a:lnTo>
                      <a:pt x="174" y="106"/>
                    </a:lnTo>
                    <a:lnTo>
                      <a:pt x="168" y="103"/>
                    </a:lnTo>
                    <a:lnTo>
                      <a:pt x="158" y="94"/>
                    </a:lnTo>
                    <a:lnTo>
                      <a:pt x="156" y="85"/>
                    </a:lnTo>
                    <a:lnTo>
                      <a:pt x="150" y="78"/>
                    </a:lnTo>
                    <a:lnTo>
                      <a:pt x="147" y="72"/>
                    </a:lnTo>
                    <a:lnTo>
                      <a:pt x="137" y="60"/>
                    </a:lnTo>
                    <a:lnTo>
                      <a:pt x="122" y="44"/>
                    </a:lnTo>
                    <a:lnTo>
                      <a:pt x="116" y="38"/>
                    </a:lnTo>
                    <a:lnTo>
                      <a:pt x="101" y="31"/>
                    </a:lnTo>
                    <a:lnTo>
                      <a:pt x="86" y="25"/>
                    </a:lnTo>
                    <a:lnTo>
                      <a:pt x="76" y="22"/>
                    </a:lnTo>
                    <a:lnTo>
                      <a:pt x="67" y="22"/>
                    </a:lnTo>
                    <a:lnTo>
                      <a:pt x="55" y="22"/>
                    </a:lnTo>
                    <a:lnTo>
                      <a:pt x="40" y="28"/>
                    </a:lnTo>
                    <a:lnTo>
                      <a:pt x="25" y="31"/>
                    </a:lnTo>
                    <a:lnTo>
                      <a:pt x="18" y="41"/>
                    </a:lnTo>
                    <a:lnTo>
                      <a:pt x="12" y="47"/>
                    </a:lnTo>
                    <a:lnTo>
                      <a:pt x="0" y="16"/>
                    </a:lnTo>
                    <a:lnTo>
                      <a:pt x="10" y="10"/>
                    </a:lnTo>
                    <a:lnTo>
                      <a:pt x="21" y="7"/>
                    </a:lnTo>
                    <a:lnTo>
                      <a:pt x="36" y="3"/>
                    </a:lnTo>
                    <a:lnTo>
                      <a:pt x="49" y="0"/>
                    </a:lnTo>
                    <a:lnTo>
                      <a:pt x="64" y="3"/>
                    </a:lnTo>
                    <a:lnTo>
                      <a:pt x="76" y="7"/>
                    </a:lnTo>
                    <a:lnTo>
                      <a:pt x="89" y="13"/>
                    </a:lnTo>
                    <a:lnTo>
                      <a:pt x="101" y="16"/>
                    </a:lnTo>
                    <a:lnTo>
                      <a:pt x="107" y="22"/>
                    </a:lnTo>
                    <a:lnTo>
                      <a:pt x="119" y="31"/>
                    </a:lnTo>
                    <a:lnTo>
                      <a:pt x="132" y="47"/>
                    </a:lnTo>
                    <a:lnTo>
                      <a:pt x="143" y="60"/>
                    </a:lnTo>
                    <a:lnTo>
                      <a:pt x="153" y="72"/>
                    </a:lnTo>
                    <a:lnTo>
                      <a:pt x="158" y="78"/>
                    </a:lnTo>
                    <a:lnTo>
                      <a:pt x="171" y="85"/>
                    </a:lnTo>
                    <a:lnTo>
                      <a:pt x="180" y="91"/>
                    </a:lnTo>
                    <a:lnTo>
                      <a:pt x="189" y="94"/>
                    </a:lnTo>
                    <a:lnTo>
                      <a:pt x="199" y="94"/>
                    </a:lnTo>
                    <a:lnTo>
                      <a:pt x="208" y="91"/>
                    </a:lnTo>
                    <a:lnTo>
                      <a:pt x="214" y="91"/>
                    </a:lnTo>
                    <a:lnTo>
                      <a:pt x="226" y="85"/>
                    </a:lnTo>
                    <a:lnTo>
                      <a:pt x="232" y="116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ltGray">
              <a:xfrm>
                <a:off x="1756" y="3890"/>
                <a:ext cx="228" cy="116"/>
              </a:xfrm>
              <a:custGeom>
                <a:avLst/>
                <a:gdLst/>
                <a:ahLst/>
                <a:cxnLst>
                  <a:cxn ang="0">
                    <a:pos x="227" y="112"/>
                  </a:cxn>
                  <a:cxn ang="0">
                    <a:pos x="220" y="115"/>
                  </a:cxn>
                  <a:cxn ang="0">
                    <a:pos x="209" y="115"/>
                  </a:cxn>
                  <a:cxn ang="0">
                    <a:pos x="200" y="115"/>
                  </a:cxn>
                  <a:cxn ang="0">
                    <a:pos x="187" y="112"/>
                  </a:cxn>
                  <a:cxn ang="0">
                    <a:pos x="179" y="108"/>
                  </a:cxn>
                  <a:cxn ang="0">
                    <a:pos x="169" y="105"/>
                  </a:cxn>
                  <a:cxn ang="0">
                    <a:pos x="164" y="100"/>
                  </a:cxn>
                  <a:cxn ang="0">
                    <a:pos x="157" y="90"/>
                  </a:cxn>
                  <a:cxn ang="0">
                    <a:pos x="151" y="84"/>
                  </a:cxn>
                  <a:cxn ang="0">
                    <a:pos x="148" y="77"/>
                  </a:cxn>
                  <a:cxn ang="0">
                    <a:pos x="145" y="72"/>
                  </a:cxn>
                  <a:cxn ang="0">
                    <a:pos x="133" y="56"/>
                  </a:cxn>
                  <a:cxn ang="0">
                    <a:pos x="118" y="41"/>
                  </a:cxn>
                  <a:cxn ang="0">
                    <a:pos x="112" y="35"/>
                  </a:cxn>
                  <a:cxn ang="0">
                    <a:pos x="96" y="31"/>
                  </a:cxn>
                  <a:cxn ang="0">
                    <a:pos x="84" y="25"/>
                  </a:cxn>
                  <a:cxn ang="0">
                    <a:pos x="73" y="22"/>
                  </a:cxn>
                  <a:cxn ang="0">
                    <a:pos x="63" y="19"/>
                  </a:cxn>
                  <a:cxn ang="0">
                    <a:pos x="51" y="22"/>
                  </a:cxn>
                  <a:cxn ang="0">
                    <a:pos x="36" y="25"/>
                  </a:cxn>
                  <a:cxn ang="0">
                    <a:pos x="21" y="31"/>
                  </a:cxn>
                  <a:cxn ang="0">
                    <a:pos x="15" y="38"/>
                  </a:cxn>
                  <a:cxn ang="0">
                    <a:pos x="9" y="43"/>
                  </a:cxn>
                  <a:cxn ang="0">
                    <a:pos x="0" y="13"/>
                  </a:cxn>
                  <a:cxn ang="0">
                    <a:pos x="6" y="10"/>
                  </a:cxn>
                  <a:cxn ang="0">
                    <a:pos x="21" y="4"/>
                  </a:cxn>
                  <a:cxn ang="0">
                    <a:pos x="33" y="0"/>
                  </a:cxn>
                  <a:cxn ang="0">
                    <a:pos x="48" y="0"/>
                  </a:cxn>
                  <a:cxn ang="0">
                    <a:pos x="61" y="0"/>
                  </a:cxn>
                  <a:cxn ang="0">
                    <a:pos x="73" y="4"/>
                  </a:cxn>
                  <a:cxn ang="0">
                    <a:pos x="88" y="10"/>
                  </a:cxn>
                  <a:cxn ang="0">
                    <a:pos x="96" y="13"/>
                  </a:cxn>
                  <a:cxn ang="0">
                    <a:pos x="103" y="19"/>
                  </a:cxn>
                  <a:cxn ang="0">
                    <a:pos x="118" y="31"/>
                  </a:cxn>
                  <a:cxn ang="0">
                    <a:pos x="130" y="43"/>
                  </a:cxn>
                  <a:cxn ang="0">
                    <a:pos x="139" y="56"/>
                  </a:cxn>
                  <a:cxn ang="0">
                    <a:pos x="148" y="69"/>
                  </a:cxn>
                  <a:cxn ang="0">
                    <a:pos x="157" y="74"/>
                  </a:cxn>
                  <a:cxn ang="0">
                    <a:pos x="166" y="84"/>
                  </a:cxn>
                  <a:cxn ang="0">
                    <a:pos x="175" y="87"/>
                  </a:cxn>
                  <a:cxn ang="0">
                    <a:pos x="184" y="90"/>
                  </a:cxn>
                  <a:cxn ang="0">
                    <a:pos x="194" y="90"/>
                  </a:cxn>
                  <a:cxn ang="0">
                    <a:pos x="202" y="90"/>
                  </a:cxn>
                  <a:cxn ang="0">
                    <a:pos x="209" y="87"/>
                  </a:cxn>
                  <a:cxn ang="0">
                    <a:pos x="220" y="81"/>
                  </a:cxn>
                  <a:cxn ang="0">
                    <a:pos x="227" y="112"/>
                  </a:cxn>
                </a:cxnLst>
                <a:rect l="0" t="0" r="r" b="b"/>
                <a:pathLst>
                  <a:path w="228" h="116">
                    <a:moveTo>
                      <a:pt x="227" y="112"/>
                    </a:moveTo>
                    <a:lnTo>
                      <a:pt x="220" y="115"/>
                    </a:lnTo>
                    <a:lnTo>
                      <a:pt x="209" y="115"/>
                    </a:lnTo>
                    <a:lnTo>
                      <a:pt x="200" y="115"/>
                    </a:lnTo>
                    <a:lnTo>
                      <a:pt x="187" y="112"/>
                    </a:lnTo>
                    <a:lnTo>
                      <a:pt x="179" y="108"/>
                    </a:lnTo>
                    <a:lnTo>
                      <a:pt x="169" y="105"/>
                    </a:lnTo>
                    <a:lnTo>
                      <a:pt x="164" y="100"/>
                    </a:lnTo>
                    <a:lnTo>
                      <a:pt x="157" y="90"/>
                    </a:lnTo>
                    <a:lnTo>
                      <a:pt x="151" y="84"/>
                    </a:lnTo>
                    <a:lnTo>
                      <a:pt x="148" y="77"/>
                    </a:lnTo>
                    <a:lnTo>
                      <a:pt x="145" y="72"/>
                    </a:lnTo>
                    <a:lnTo>
                      <a:pt x="133" y="56"/>
                    </a:lnTo>
                    <a:lnTo>
                      <a:pt x="118" y="41"/>
                    </a:lnTo>
                    <a:lnTo>
                      <a:pt x="112" y="35"/>
                    </a:lnTo>
                    <a:lnTo>
                      <a:pt x="96" y="31"/>
                    </a:lnTo>
                    <a:lnTo>
                      <a:pt x="84" y="25"/>
                    </a:lnTo>
                    <a:lnTo>
                      <a:pt x="73" y="22"/>
                    </a:lnTo>
                    <a:lnTo>
                      <a:pt x="63" y="19"/>
                    </a:lnTo>
                    <a:lnTo>
                      <a:pt x="51" y="22"/>
                    </a:lnTo>
                    <a:lnTo>
                      <a:pt x="36" y="25"/>
                    </a:lnTo>
                    <a:lnTo>
                      <a:pt x="21" y="31"/>
                    </a:lnTo>
                    <a:lnTo>
                      <a:pt x="15" y="38"/>
                    </a:lnTo>
                    <a:lnTo>
                      <a:pt x="9" y="43"/>
                    </a:lnTo>
                    <a:lnTo>
                      <a:pt x="0" y="13"/>
                    </a:lnTo>
                    <a:lnTo>
                      <a:pt x="6" y="10"/>
                    </a:lnTo>
                    <a:lnTo>
                      <a:pt x="21" y="4"/>
                    </a:lnTo>
                    <a:lnTo>
                      <a:pt x="33" y="0"/>
                    </a:lnTo>
                    <a:lnTo>
                      <a:pt x="48" y="0"/>
                    </a:lnTo>
                    <a:lnTo>
                      <a:pt x="61" y="0"/>
                    </a:lnTo>
                    <a:lnTo>
                      <a:pt x="73" y="4"/>
                    </a:lnTo>
                    <a:lnTo>
                      <a:pt x="88" y="10"/>
                    </a:lnTo>
                    <a:lnTo>
                      <a:pt x="96" y="13"/>
                    </a:lnTo>
                    <a:lnTo>
                      <a:pt x="103" y="19"/>
                    </a:lnTo>
                    <a:lnTo>
                      <a:pt x="118" y="31"/>
                    </a:lnTo>
                    <a:lnTo>
                      <a:pt x="130" y="43"/>
                    </a:lnTo>
                    <a:lnTo>
                      <a:pt x="139" y="56"/>
                    </a:lnTo>
                    <a:lnTo>
                      <a:pt x="148" y="69"/>
                    </a:lnTo>
                    <a:lnTo>
                      <a:pt x="157" y="74"/>
                    </a:lnTo>
                    <a:lnTo>
                      <a:pt x="166" y="84"/>
                    </a:lnTo>
                    <a:lnTo>
                      <a:pt x="175" y="87"/>
                    </a:lnTo>
                    <a:lnTo>
                      <a:pt x="184" y="90"/>
                    </a:lnTo>
                    <a:lnTo>
                      <a:pt x="194" y="90"/>
                    </a:lnTo>
                    <a:lnTo>
                      <a:pt x="202" y="90"/>
                    </a:lnTo>
                    <a:lnTo>
                      <a:pt x="209" y="87"/>
                    </a:lnTo>
                    <a:lnTo>
                      <a:pt x="220" y="81"/>
                    </a:lnTo>
                    <a:lnTo>
                      <a:pt x="227" y="112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14"/>
              <p:cNvSpPr>
                <a:spLocks/>
              </p:cNvSpPr>
              <p:nvPr/>
            </p:nvSpPr>
            <p:spPr bwMode="ltGray">
              <a:xfrm>
                <a:off x="5489" y="3411"/>
                <a:ext cx="228" cy="116"/>
              </a:xfrm>
              <a:custGeom>
                <a:avLst/>
                <a:gdLst/>
                <a:ahLst/>
                <a:cxnLst>
                  <a:cxn ang="0">
                    <a:pos x="227" y="3"/>
                  </a:cxn>
                  <a:cxn ang="0">
                    <a:pos x="220" y="3"/>
                  </a:cxn>
                  <a:cxn ang="0">
                    <a:pos x="209" y="0"/>
                  </a:cxn>
                  <a:cxn ang="0">
                    <a:pos x="200" y="0"/>
                  </a:cxn>
                  <a:cxn ang="0">
                    <a:pos x="190" y="3"/>
                  </a:cxn>
                  <a:cxn ang="0">
                    <a:pos x="179" y="6"/>
                  </a:cxn>
                  <a:cxn ang="0">
                    <a:pos x="169" y="9"/>
                  </a:cxn>
                  <a:cxn ang="0">
                    <a:pos x="164" y="16"/>
                  </a:cxn>
                  <a:cxn ang="0">
                    <a:pos x="157" y="24"/>
                  </a:cxn>
                  <a:cxn ang="0">
                    <a:pos x="151" y="34"/>
                  </a:cxn>
                  <a:cxn ang="0">
                    <a:pos x="148" y="40"/>
                  </a:cxn>
                  <a:cxn ang="0">
                    <a:pos x="145" y="47"/>
                  </a:cxn>
                  <a:cxn ang="0">
                    <a:pos x="133" y="58"/>
                  </a:cxn>
                  <a:cxn ang="0">
                    <a:pos x="118" y="74"/>
                  </a:cxn>
                  <a:cxn ang="0">
                    <a:pos x="112" y="78"/>
                  </a:cxn>
                  <a:cxn ang="0">
                    <a:pos x="96" y="87"/>
                  </a:cxn>
                  <a:cxn ang="0">
                    <a:pos x="84" y="90"/>
                  </a:cxn>
                  <a:cxn ang="0">
                    <a:pos x="73" y="94"/>
                  </a:cxn>
                  <a:cxn ang="0">
                    <a:pos x="63" y="96"/>
                  </a:cxn>
                  <a:cxn ang="0">
                    <a:pos x="51" y="94"/>
                  </a:cxn>
                  <a:cxn ang="0">
                    <a:pos x="36" y="90"/>
                  </a:cxn>
                  <a:cxn ang="0">
                    <a:pos x="21" y="84"/>
                  </a:cxn>
                  <a:cxn ang="0">
                    <a:pos x="15" y="78"/>
                  </a:cxn>
                  <a:cxn ang="0">
                    <a:pos x="9" y="71"/>
                  </a:cxn>
                  <a:cxn ang="0">
                    <a:pos x="0" y="102"/>
                  </a:cxn>
                  <a:cxn ang="0">
                    <a:pos x="6" y="109"/>
                  </a:cxn>
                  <a:cxn ang="0">
                    <a:pos x="18" y="112"/>
                  </a:cxn>
                  <a:cxn ang="0">
                    <a:pos x="33" y="115"/>
                  </a:cxn>
                  <a:cxn ang="0">
                    <a:pos x="48" y="115"/>
                  </a:cxn>
                  <a:cxn ang="0">
                    <a:pos x="61" y="115"/>
                  </a:cxn>
                  <a:cxn ang="0">
                    <a:pos x="73" y="112"/>
                  </a:cxn>
                  <a:cxn ang="0">
                    <a:pos x="88" y="109"/>
                  </a:cxn>
                  <a:cxn ang="0">
                    <a:pos x="96" y="102"/>
                  </a:cxn>
                  <a:cxn ang="0">
                    <a:pos x="103" y="96"/>
                  </a:cxn>
                  <a:cxn ang="0">
                    <a:pos x="118" y="84"/>
                  </a:cxn>
                  <a:cxn ang="0">
                    <a:pos x="130" y="71"/>
                  </a:cxn>
                  <a:cxn ang="0">
                    <a:pos x="139" y="58"/>
                  </a:cxn>
                  <a:cxn ang="0">
                    <a:pos x="148" y="47"/>
                  </a:cxn>
                  <a:cxn ang="0">
                    <a:pos x="157" y="40"/>
                  </a:cxn>
                  <a:cxn ang="0">
                    <a:pos x="166" y="34"/>
                  </a:cxn>
                  <a:cxn ang="0">
                    <a:pos x="175" y="27"/>
                  </a:cxn>
                  <a:cxn ang="0">
                    <a:pos x="184" y="24"/>
                  </a:cxn>
                  <a:cxn ang="0">
                    <a:pos x="194" y="24"/>
                  </a:cxn>
                  <a:cxn ang="0">
                    <a:pos x="202" y="24"/>
                  </a:cxn>
                  <a:cxn ang="0">
                    <a:pos x="209" y="27"/>
                  </a:cxn>
                  <a:cxn ang="0">
                    <a:pos x="220" y="34"/>
                  </a:cxn>
                  <a:cxn ang="0">
                    <a:pos x="227" y="3"/>
                  </a:cxn>
                </a:cxnLst>
                <a:rect l="0" t="0" r="r" b="b"/>
                <a:pathLst>
                  <a:path w="228" h="116">
                    <a:moveTo>
                      <a:pt x="227" y="3"/>
                    </a:moveTo>
                    <a:lnTo>
                      <a:pt x="220" y="3"/>
                    </a:lnTo>
                    <a:lnTo>
                      <a:pt x="209" y="0"/>
                    </a:lnTo>
                    <a:lnTo>
                      <a:pt x="200" y="0"/>
                    </a:lnTo>
                    <a:lnTo>
                      <a:pt x="190" y="3"/>
                    </a:lnTo>
                    <a:lnTo>
                      <a:pt x="179" y="6"/>
                    </a:lnTo>
                    <a:lnTo>
                      <a:pt x="169" y="9"/>
                    </a:lnTo>
                    <a:lnTo>
                      <a:pt x="164" y="16"/>
                    </a:lnTo>
                    <a:lnTo>
                      <a:pt x="157" y="24"/>
                    </a:lnTo>
                    <a:lnTo>
                      <a:pt x="151" y="34"/>
                    </a:lnTo>
                    <a:lnTo>
                      <a:pt x="148" y="40"/>
                    </a:lnTo>
                    <a:lnTo>
                      <a:pt x="145" y="47"/>
                    </a:lnTo>
                    <a:lnTo>
                      <a:pt x="133" y="58"/>
                    </a:lnTo>
                    <a:lnTo>
                      <a:pt x="118" y="74"/>
                    </a:lnTo>
                    <a:lnTo>
                      <a:pt x="112" y="78"/>
                    </a:lnTo>
                    <a:lnTo>
                      <a:pt x="96" y="87"/>
                    </a:lnTo>
                    <a:lnTo>
                      <a:pt x="84" y="90"/>
                    </a:lnTo>
                    <a:lnTo>
                      <a:pt x="73" y="94"/>
                    </a:lnTo>
                    <a:lnTo>
                      <a:pt x="63" y="96"/>
                    </a:lnTo>
                    <a:lnTo>
                      <a:pt x="51" y="94"/>
                    </a:lnTo>
                    <a:lnTo>
                      <a:pt x="36" y="90"/>
                    </a:lnTo>
                    <a:lnTo>
                      <a:pt x="21" y="84"/>
                    </a:lnTo>
                    <a:lnTo>
                      <a:pt x="15" y="78"/>
                    </a:lnTo>
                    <a:lnTo>
                      <a:pt x="9" y="71"/>
                    </a:lnTo>
                    <a:lnTo>
                      <a:pt x="0" y="102"/>
                    </a:lnTo>
                    <a:lnTo>
                      <a:pt x="6" y="109"/>
                    </a:lnTo>
                    <a:lnTo>
                      <a:pt x="18" y="112"/>
                    </a:lnTo>
                    <a:lnTo>
                      <a:pt x="33" y="115"/>
                    </a:lnTo>
                    <a:lnTo>
                      <a:pt x="48" y="115"/>
                    </a:lnTo>
                    <a:lnTo>
                      <a:pt x="61" y="115"/>
                    </a:lnTo>
                    <a:lnTo>
                      <a:pt x="73" y="112"/>
                    </a:lnTo>
                    <a:lnTo>
                      <a:pt x="88" y="109"/>
                    </a:lnTo>
                    <a:lnTo>
                      <a:pt x="96" y="102"/>
                    </a:lnTo>
                    <a:lnTo>
                      <a:pt x="103" y="96"/>
                    </a:lnTo>
                    <a:lnTo>
                      <a:pt x="118" y="84"/>
                    </a:lnTo>
                    <a:lnTo>
                      <a:pt x="130" y="71"/>
                    </a:lnTo>
                    <a:lnTo>
                      <a:pt x="139" y="58"/>
                    </a:lnTo>
                    <a:lnTo>
                      <a:pt x="148" y="47"/>
                    </a:lnTo>
                    <a:lnTo>
                      <a:pt x="157" y="40"/>
                    </a:lnTo>
                    <a:lnTo>
                      <a:pt x="166" y="34"/>
                    </a:lnTo>
                    <a:lnTo>
                      <a:pt x="175" y="27"/>
                    </a:lnTo>
                    <a:lnTo>
                      <a:pt x="184" y="24"/>
                    </a:lnTo>
                    <a:lnTo>
                      <a:pt x="194" y="24"/>
                    </a:lnTo>
                    <a:lnTo>
                      <a:pt x="202" y="24"/>
                    </a:lnTo>
                    <a:lnTo>
                      <a:pt x="209" y="27"/>
                    </a:lnTo>
                    <a:lnTo>
                      <a:pt x="220" y="34"/>
                    </a:lnTo>
                    <a:lnTo>
                      <a:pt x="227" y="3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5"/>
              <p:cNvSpPr>
                <a:spLocks/>
              </p:cNvSpPr>
              <p:nvPr/>
            </p:nvSpPr>
            <p:spPr bwMode="ltGray">
              <a:xfrm>
                <a:off x="5442" y="2855"/>
                <a:ext cx="66" cy="61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39"/>
                  </a:cxn>
                  <a:cxn ang="0">
                    <a:pos x="41" y="60"/>
                  </a:cxn>
                  <a:cxn ang="0">
                    <a:pos x="65" y="20"/>
                  </a:cxn>
                  <a:cxn ang="0">
                    <a:pos x="21" y="0"/>
                  </a:cxn>
                </a:cxnLst>
                <a:rect l="0" t="0" r="r" b="b"/>
                <a:pathLst>
                  <a:path w="66" h="61">
                    <a:moveTo>
                      <a:pt x="21" y="0"/>
                    </a:moveTo>
                    <a:lnTo>
                      <a:pt x="0" y="39"/>
                    </a:lnTo>
                    <a:lnTo>
                      <a:pt x="41" y="60"/>
                    </a:lnTo>
                    <a:lnTo>
                      <a:pt x="65" y="20"/>
                    </a:lnTo>
                    <a:lnTo>
                      <a:pt x="21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Freeform 16"/>
              <p:cNvSpPr>
                <a:spLocks/>
              </p:cNvSpPr>
              <p:nvPr/>
            </p:nvSpPr>
            <p:spPr bwMode="ltGray">
              <a:xfrm>
                <a:off x="3764" y="4046"/>
                <a:ext cx="61" cy="65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44"/>
                  </a:cxn>
                  <a:cxn ang="0">
                    <a:pos x="40" y="64"/>
                  </a:cxn>
                  <a:cxn ang="0">
                    <a:pos x="60" y="20"/>
                  </a:cxn>
                  <a:cxn ang="0">
                    <a:pos x="20" y="0"/>
                  </a:cxn>
                </a:cxnLst>
                <a:rect l="0" t="0" r="r" b="b"/>
                <a:pathLst>
                  <a:path w="61" h="65">
                    <a:moveTo>
                      <a:pt x="20" y="0"/>
                    </a:moveTo>
                    <a:lnTo>
                      <a:pt x="0" y="44"/>
                    </a:lnTo>
                    <a:lnTo>
                      <a:pt x="40" y="64"/>
                    </a:lnTo>
                    <a:lnTo>
                      <a:pt x="60" y="20"/>
                    </a:lnTo>
                    <a:lnTo>
                      <a:pt x="20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ltGray">
              <a:xfrm>
                <a:off x="500" y="541"/>
                <a:ext cx="57" cy="65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44"/>
                  </a:cxn>
                  <a:cxn ang="0">
                    <a:pos x="38" y="64"/>
                  </a:cxn>
                  <a:cxn ang="0">
                    <a:pos x="56" y="23"/>
                  </a:cxn>
                  <a:cxn ang="0">
                    <a:pos x="18" y="0"/>
                  </a:cxn>
                </a:cxnLst>
                <a:rect l="0" t="0" r="r" b="b"/>
                <a:pathLst>
                  <a:path w="57" h="65">
                    <a:moveTo>
                      <a:pt x="18" y="0"/>
                    </a:moveTo>
                    <a:lnTo>
                      <a:pt x="0" y="44"/>
                    </a:lnTo>
                    <a:lnTo>
                      <a:pt x="38" y="64"/>
                    </a:lnTo>
                    <a:lnTo>
                      <a:pt x="56" y="23"/>
                    </a:lnTo>
                    <a:lnTo>
                      <a:pt x="18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8"/>
              <p:cNvSpPr>
                <a:spLocks/>
              </p:cNvSpPr>
              <p:nvPr/>
            </p:nvSpPr>
            <p:spPr bwMode="ltGray">
              <a:xfrm>
                <a:off x="2644" y="186"/>
                <a:ext cx="57" cy="102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01"/>
                  </a:cxn>
                  <a:cxn ang="0">
                    <a:pos x="56" y="49"/>
                  </a:cxn>
                  <a:cxn ang="0">
                    <a:pos x="16" y="0"/>
                  </a:cxn>
                </a:cxnLst>
                <a:rect l="0" t="0" r="r" b="b"/>
                <a:pathLst>
                  <a:path w="57" h="102">
                    <a:moveTo>
                      <a:pt x="16" y="0"/>
                    </a:moveTo>
                    <a:lnTo>
                      <a:pt x="0" y="101"/>
                    </a:lnTo>
                    <a:lnTo>
                      <a:pt x="56" y="49"/>
                    </a:lnTo>
                    <a:lnTo>
                      <a:pt x="16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" name="Freeform 19"/>
              <p:cNvSpPr>
                <a:spLocks/>
              </p:cNvSpPr>
              <p:nvPr/>
            </p:nvSpPr>
            <p:spPr bwMode="ltGray">
              <a:xfrm>
                <a:off x="5673" y="2034"/>
                <a:ext cx="58" cy="102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01"/>
                  </a:cxn>
                  <a:cxn ang="0">
                    <a:pos x="57" y="49"/>
                  </a:cxn>
                  <a:cxn ang="0">
                    <a:pos x="16" y="0"/>
                  </a:cxn>
                </a:cxnLst>
                <a:rect l="0" t="0" r="r" b="b"/>
                <a:pathLst>
                  <a:path w="58" h="102">
                    <a:moveTo>
                      <a:pt x="16" y="0"/>
                    </a:moveTo>
                    <a:lnTo>
                      <a:pt x="0" y="101"/>
                    </a:lnTo>
                    <a:lnTo>
                      <a:pt x="57" y="49"/>
                    </a:lnTo>
                    <a:lnTo>
                      <a:pt x="16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ltGray">
              <a:xfrm>
                <a:off x="3478" y="3974"/>
                <a:ext cx="59" cy="104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03"/>
                  </a:cxn>
                  <a:cxn ang="0">
                    <a:pos x="58" y="50"/>
                  </a:cxn>
                  <a:cxn ang="0">
                    <a:pos x="16" y="0"/>
                  </a:cxn>
                </a:cxnLst>
                <a:rect l="0" t="0" r="r" b="b"/>
                <a:pathLst>
                  <a:path w="59" h="104">
                    <a:moveTo>
                      <a:pt x="16" y="0"/>
                    </a:moveTo>
                    <a:lnTo>
                      <a:pt x="0" y="103"/>
                    </a:lnTo>
                    <a:lnTo>
                      <a:pt x="58" y="50"/>
                    </a:lnTo>
                    <a:lnTo>
                      <a:pt x="16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21"/>
              <p:cNvSpPr>
                <a:spLocks/>
              </p:cNvSpPr>
              <p:nvPr/>
            </p:nvSpPr>
            <p:spPr bwMode="ltGray">
              <a:xfrm>
                <a:off x="426" y="4149"/>
                <a:ext cx="56" cy="10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01"/>
                  </a:cxn>
                  <a:cxn ang="0">
                    <a:pos x="55" y="49"/>
                  </a:cxn>
                  <a:cxn ang="0">
                    <a:pos x="14" y="0"/>
                  </a:cxn>
                </a:cxnLst>
                <a:rect l="0" t="0" r="r" b="b"/>
                <a:pathLst>
                  <a:path w="56" h="102">
                    <a:moveTo>
                      <a:pt x="14" y="0"/>
                    </a:moveTo>
                    <a:lnTo>
                      <a:pt x="0" y="101"/>
                    </a:lnTo>
                    <a:lnTo>
                      <a:pt x="55" y="49"/>
                    </a:lnTo>
                    <a:lnTo>
                      <a:pt x="14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22"/>
              <p:cNvSpPr>
                <a:spLocks/>
              </p:cNvSpPr>
              <p:nvPr/>
            </p:nvSpPr>
            <p:spPr bwMode="ltGray">
              <a:xfrm>
                <a:off x="1604" y="4043"/>
                <a:ext cx="57" cy="102"/>
              </a:xfrm>
              <a:custGeom>
                <a:avLst/>
                <a:gdLst/>
                <a:ahLst/>
                <a:cxnLst>
                  <a:cxn ang="0">
                    <a:pos x="16" y="101"/>
                  </a:cxn>
                  <a:cxn ang="0">
                    <a:pos x="0" y="0"/>
                  </a:cxn>
                  <a:cxn ang="0">
                    <a:pos x="56" y="51"/>
                  </a:cxn>
                  <a:cxn ang="0">
                    <a:pos x="16" y="101"/>
                  </a:cxn>
                </a:cxnLst>
                <a:rect l="0" t="0" r="r" b="b"/>
                <a:pathLst>
                  <a:path w="57" h="102">
                    <a:moveTo>
                      <a:pt x="16" y="101"/>
                    </a:moveTo>
                    <a:lnTo>
                      <a:pt x="0" y="0"/>
                    </a:lnTo>
                    <a:lnTo>
                      <a:pt x="56" y="51"/>
                    </a:lnTo>
                    <a:lnTo>
                      <a:pt x="16" y="101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ltGray">
              <a:xfrm>
                <a:off x="5453" y="1573"/>
                <a:ext cx="46" cy="88"/>
              </a:xfrm>
              <a:custGeom>
                <a:avLst/>
                <a:gdLst/>
                <a:ahLst/>
                <a:cxnLst>
                  <a:cxn ang="0">
                    <a:pos x="27" y="87"/>
                  </a:cxn>
                  <a:cxn ang="0">
                    <a:pos x="45" y="46"/>
                  </a:cxn>
                  <a:cxn ang="0">
                    <a:pos x="18" y="0"/>
                  </a:cxn>
                  <a:cxn ang="0">
                    <a:pos x="0" y="49"/>
                  </a:cxn>
                  <a:cxn ang="0">
                    <a:pos x="27" y="87"/>
                  </a:cxn>
                </a:cxnLst>
                <a:rect l="0" t="0" r="r" b="b"/>
                <a:pathLst>
                  <a:path w="46" h="88">
                    <a:moveTo>
                      <a:pt x="27" y="87"/>
                    </a:moveTo>
                    <a:lnTo>
                      <a:pt x="45" y="46"/>
                    </a:lnTo>
                    <a:lnTo>
                      <a:pt x="18" y="0"/>
                    </a:lnTo>
                    <a:lnTo>
                      <a:pt x="0" y="49"/>
                    </a:lnTo>
                    <a:lnTo>
                      <a:pt x="27" y="87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ltGray">
              <a:xfrm>
                <a:off x="5571" y="3729"/>
                <a:ext cx="47" cy="85"/>
              </a:xfrm>
              <a:custGeom>
                <a:avLst/>
                <a:gdLst/>
                <a:ahLst/>
                <a:cxnLst>
                  <a:cxn ang="0">
                    <a:pos x="19" y="84"/>
                  </a:cxn>
                  <a:cxn ang="0">
                    <a:pos x="0" y="45"/>
                  </a:cxn>
                  <a:cxn ang="0">
                    <a:pos x="27" y="0"/>
                  </a:cxn>
                  <a:cxn ang="0">
                    <a:pos x="46" y="45"/>
                  </a:cxn>
                  <a:cxn ang="0">
                    <a:pos x="19" y="84"/>
                  </a:cxn>
                </a:cxnLst>
                <a:rect l="0" t="0" r="r" b="b"/>
                <a:pathLst>
                  <a:path w="47" h="85">
                    <a:moveTo>
                      <a:pt x="19" y="84"/>
                    </a:moveTo>
                    <a:lnTo>
                      <a:pt x="0" y="45"/>
                    </a:lnTo>
                    <a:lnTo>
                      <a:pt x="27" y="0"/>
                    </a:lnTo>
                    <a:lnTo>
                      <a:pt x="46" y="45"/>
                    </a:lnTo>
                    <a:lnTo>
                      <a:pt x="19" y="84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ltGray">
              <a:xfrm>
                <a:off x="5394" y="746"/>
                <a:ext cx="45" cy="86"/>
              </a:xfrm>
              <a:custGeom>
                <a:avLst/>
                <a:gdLst/>
                <a:ahLst/>
                <a:cxnLst>
                  <a:cxn ang="0">
                    <a:pos x="18" y="85"/>
                  </a:cxn>
                  <a:cxn ang="0">
                    <a:pos x="0" y="45"/>
                  </a:cxn>
                  <a:cxn ang="0">
                    <a:pos x="26" y="0"/>
                  </a:cxn>
                  <a:cxn ang="0">
                    <a:pos x="44" y="49"/>
                  </a:cxn>
                  <a:cxn ang="0">
                    <a:pos x="18" y="85"/>
                  </a:cxn>
                </a:cxnLst>
                <a:rect l="0" t="0" r="r" b="b"/>
                <a:pathLst>
                  <a:path w="45" h="86">
                    <a:moveTo>
                      <a:pt x="18" y="85"/>
                    </a:moveTo>
                    <a:lnTo>
                      <a:pt x="0" y="45"/>
                    </a:lnTo>
                    <a:lnTo>
                      <a:pt x="26" y="0"/>
                    </a:lnTo>
                    <a:lnTo>
                      <a:pt x="44" y="49"/>
                    </a:lnTo>
                    <a:lnTo>
                      <a:pt x="18" y="85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" name="Freeform 26"/>
              <p:cNvSpPr>
                <a:spLocks/>
              </p:cNvSpPr>
              <p:nvPr/>
            </p:nvSpPr>
            <p:spPr bwMode="ltGray">
              <a:xfrm>
                <a:off x="5394" y="746"/>
                <a:ext cx="45" cy="86"/>
              </a:xfrm>
              <a:custGeom>
                <a:avLst/>
                <a:gdLst/>
                <a:ahLst/>
                <a:cxnLst>
                  <a:cxn ang="0">
                    <a:pos x="18" y="85"/>
                  </a:cxn>
                  <a:cxn ang="0">
                    <a:pos x="0" y="45"/>
                  </a:cxn>
                  <a:cxn ang="0">
                    <a:pos x="26" y="0"/>
                  </a:cxn>
                  <a:cxn ang="0">
                    <a:pos x="44" y="49"/>
                  </a:cxn>
                  <a:cxn ang="0">
                    <a:pos x="18" y="85"/>
                  </a:cxn>
                </a:cxnLst>
                <a:rect l="0" t="0" r="r" b="b"/>
                <a:pathLst>
                  <a:path w="45" h="86">
                    <a:moveTo>
                      <a:pt x="18" y="85"/>
                    </a:moveTo>
                    <a:lnTo>
                      <a:pt x="0" y="45"/>
                    </a:lnTo>
                    <a:lnTo>
                      <a:pt x="26" y="0"/>
                    </a:lnTo>
                    <a:lnTo>
                      <a:pt x="44" y="49"/>
                    </a:lnTo>
                    <a:lnTo>
                      <a:pt x="18" y="85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ltGray">
              <a:xfrm>
                <a:off x="4854" y="237"/>
                <a:ext cx="159" cy="72"/>
              </a:xfrm>
              <a:custGeom>
                <a:avLst/>
                <a:gdLst/>
                <a:ahLst/>
                <a:cxnLst>
                  <a:cxn ang="0">
                    <a:pos x="152" y="27"/>
                  </a:cxn>
                  <a:cxn ang="0">
                    <a:pos x="143" y="24"/>
                  </a:cxn>
                  <a:cxn ang="0">
                    <a:pos x="130" y="24"/>
                  </a:cxn>
                  <a:cxn ang="0">
                    <a:pos x="122" y="27"/>
                  </a:cxn>
                  <a:cxn ang="0">
                    <a:pos x="115" y="36"/>
                  </a:cxn>
                  <a:cxn ang="0">
                    <a:pos x="109" y="44"/>
                  </a:cxn>
                  <a:cxn ang="0">
                    <a:pos x="97" y="59"/>
                  </a:cxn>
                  <a:cxn ang="0">
                    <a:pos x="89" y="68"/>
                  </a:cxn>
                  <a:cxn ang="0">
                    <a:pos x="73" y="71"/>
                  </a:cxn>
                  <a:cxn ang="0">
                    <a:pos x="61" y="68"/>
                  </a:cxn>
                  <a:cxn ang="0">
                    <a:pos x="51" y="62"/>
                  </a:cxn>
                  <a:cxn ang="0">
                    <a:pos x="39" y="56"/>
                  </a:cxn>
                  <a:cxn ang="0">
                    <a:pos x="28" y="53"/>
                  </a:cxn>
                  <a:cxn ang="0">
                    <a:pos x="15" y="53"/>
                  </a:cxn>
                  <a:cxn ang="0">
                    <a:pos x="6" y="56"/>
                  </a:cxn>
                  <a:cxn ang="0">
                    <a:pos x="3" y="51"/>
                  </a:cxn>
                  <a:cxn ang="0">
                    <a:pos x="9" y="47"/>
                  </a:cxn>
                  <a:cxn ang="0">
                    <a:pos x="21" y="44"/>
                  </a:cxn>
                  <a:cxn ang="0">
                    <a:pos x="30" y="44"/>
                  </a:cxn>
                  <a:cxn ang="0">
                    <a:pos x="43" y="53"/>
                  </a:cxn>
                  <a:cxn ang="0">
                    <a:pos x="54" y="56"/>
                  </a:cxn>
                  <a:cxn ang="0">
                    <a:pos x="67" y="59"/>
                  </a:cxn>
                  <a:cxn ang="0">
                    <a:pos x="79" y="59"/>
                  </a:cxn>
                  <a:cxn ang="0">
                    <a:pos x="89" y="56"/>
                  </a:cxn>
                  <a:cxn ang="0">
                    <a:pos x="97" y="51"/>
                  </a:cxn>
                  <a:cxn ang="0">
                    <a:pos x="107" y="39"/>
                  </a:cxn>
                  <a:cxn ang="0">
                    <a:pos x="115" y="21"/>
                  </a:cxn>
                  <a:cxn ang="0">
                    <a:pos x="122" y="6"/>
                  </a:cxn>
                  <a:cxn ang="0">
                    <a:pos x="130" y="0"/>
                  </a:cxn>
                  <a:cxn ang="0">
                    <a:pos x="137" y="0"/>
                  </a:cxn>
                  <a:cxn ang="0">
                    <a:pos x="146" y="3"/>
                  </a:cxn>
                  <a:cxn ang="0">
                    <a:pos x="158" y="30"/>
                  </a:cxn>
                </a:cxnLst>
                <a:rect l="0" t="0" r="r" b="b"/>
                <a:pathLst>
                  <a:path w="159" h="72">
                    <a:moveTo>
                      <a:pt x="158" y="30"/>
                    </a:moveTo>
                    <a:lnTo>
                      <a:pt x="152" y="27"/>
                    </a:lnTo>
                    <a:lnTo>
                      <a:pt x="146" y="24"/>
                    </a:lnTo>
                    <a:lnTo>
                      <a:pt x="143" y="24"/>
                    </a:lnTo>
                    <a:lnTo>
                      <a:pt x="137" y="24"/>
                    </a:lnTo>
                    <a:lnTo>
                      <a:pt x="130" y="24"/>
                    </a:lnTo>
                    <a:lnTo>
                      <a:pt x="125" y="27"/>
                    </a:lnTo>
                    <a:lnTo>
                      <a:pt x="122" y="27"/>
                    </a:lnTo>
                    <a:lnTo>
                      <a:pt x="119" y="30"/>
                    </a:lnTo>
                    <a:lnTo>
                      <a:pt x="115" y="36"/>
                    </a:lnTo>
                    <a:lnTo>
                      <a:pt x="109" y="41"/>
                    </a:lnTo>
                    <a:lnTo>
                      <a:pt x="109" y="44"/>
                    </a:lnTo>
                    <a:lnTo>
                      <a:pt x="104" y="53"/>
                    </a:lnTo>
                    <a:lnTo>
                      <a:pt x="97" y="59"/>
                    </a:lnTo>
                    <a:lnTo>
                      <a:pt x="94" y="65"/>
                    </a:lnTo>
                    <a:lnTo>
                      <a:pt x="89" y="68"/>
                    </a:lnTo>
                    <a:lnTo>
                      <a:pt x="79" y="71"/>
                    </a:lnTo>
                    <a:lnTo>
                      <a:pt x="73" y="71"/>
                    </a:lnTo>
                    <a:lnTo>
                      <a:pt x="67" y="71"/>
                    </a:lnTo>
                    <a:lnTo>
                      <a:pt x="61" y="68"/>
                    </a:lnTo>
                    <a:lnTo>
                      <a:pt x="54" y="65"/>
                    </a:lnTo>
                    <a:lnTo>
                      <a:pt x="51" y="62"/>
                    </a:lnTo>
                    <a:lnTo>
                      <a:pt x="46" y="59"/>
                    </a:lnTo>
                    <a:lnTo>
                      <a:pt x="39" y="56"/>
                    </a:lnTo>
                    <a:lnTo>
                      <a:pt x="33" y="53"/>
                    </a:lnTo>
                    <a:lnTo>
                      <a:pt x="28" y="53"/>
                    </a:lnTo>
                    <a:lnTo>
                      <a:pt x="21" y="51"/>
                    </a:lnTo>
                    <a:lnTo>
                      <a:pt x="15" y="53"/>
                    </a:lnTo>
                    <a:lnTo>
                      <a:pt x="9" y="53"/>
                    </a:lnTo>
                    <a:lnTo>
                      <a:pt x="6" y="56"/>
                    </a:lnTo>
                    <a:lnTo>
                      <a:pt x="0" y="59"/>
                    </a:lnTo>
                    <a:lnTo>
                      <a:pt x="3" y="51"/>
                    </a:lnTo>
                    <a:lnTo>
                      <a:pt x="6" y="47"/>
                    </a:lnTo>
                    <a:lnTo>
                      <a:pt x="9" y="47"/>
                    </a:lnTo>
                    <a:lnTo>
                      <a:pt x="15" y="44"/>
                    </a:lnTo>
                    <a:lnTo>
                      <a:pt x="21" y="44"/>
                    </a:lnTo>
                    <a:lnTo>
                      <a:pt x="24" y="44"/>
                    </a:lnTo>
                    <a:lnTo>
                      <a:pt x="30" y="44"/>
                    </a:lnTo>
                    <a:lnTo>
                      <a:pt x="33" y="47"/>
                    </a:lnTo>
                    <a:lnTo>
                      <a:pt x="43" y="53"/>
                    </a:lnTo>
                    <a:lnTo>
                      <a:pt x="49" y="56"/>
                    </a:lnTo>
                    <a:lnTo>
                      <a:pt x="54" y="56"/>
                    </a:lnTo>
                    <a:lnTo>
                      <a:pt x="58" y="59"/>
                    </a:lnTo>
                    <a:lnTo>
                      <a:pt x="67" y="59"/>
                    </a:lnTo>
                    <a:lnTo>
                      <a:pt x="76" y="59"/>
                    </a:lnTo>
                    <a:lnTo>
                      <a:pt x="79" y="59"/>
                    </a:lnTo>
                    <a:lnTo>
                      <a:pt x="85" y="59"/>
                    </a:lnTo>
                    <a:lnTo>
                      <a:pt x="89" y="56"/>
                    </a:lnTo>
                    <a:lnTo>
                      <a:pt x="94" y="53"/>
                    </a:lnTo>
                    <a:lnTo>
                      <a:pt x="97" y="51"/>
                    </a:lnTo>
                    <a:lnTo>
                      <a:pt x="100" y="47"/>
                    </a:lnTo>
                    <a:lnTo>
                      <a:pt x="107" y="39"/>
                    </a:lnTo>
                    <a:lnTo>
                      <a:pt x="109" y="32"/>
                    </a:lnTo>
                    <a:lnTo>
                      <a:pt x="115" y="21"/>
                    </a:lnTo>
                    <a:lnTo>
                      <a:pt x="122" y="12"/>
                    </a:lnTo>
                    <a:lnTo>
                      <a:pt x="122" y="6"/>
                    </a:lnTo>
                    <a:lnTo>
                      <a:pt x="128" y="3"/>
                    </a:lnTo>
                    <a:lnTo>
                      <a:pt x="130" y="0"/>
                    </a:lnTo>
                    <a:lnTo>
                      <a:pt x="134" y="0"/>
                    </a:lnTo>
                    <a:lnTo>
                      <a:pt x="137" y="0"/>
                    </a:lnTo>
                    <a:lnTo>
                      <a:pt x="143" y="0"/>
                    </a:lnTo>
                    <a:lnTo>
                      <a:pt x="146" y="3"/>
                    </a:lnTo>
                    <a:lnTo>
                      <a:pt x="152" y="6"/>
                    </a:lnTo>
                    <a:lnTo>
                      <a:pt x="158" y="3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ltGray">
              <a:xfrm>
                <a:off x="5357" y="3223"/>
                <a:ext cx="154" cy="73"/>
              </a:xfrm>
              <a:custGeom>
                <a:avLst/>
                <a:gdLst/>
                <a:ahLst/>
                <a:cxnLst>
                  <a:cxn ang="0">
                    <a:pos x="147" y="27"/>
                  </a:cxn>
                  <a:cxn ang="0">
                    <a:pos x="138" y="24"/>
                  </a:cxn>
                  <a:cxn ang="0">
                    <a:pos x="127" y="24"/>
                  </a:cxn>
                  <a:cxn ang="0">
                    <a:pos x="117" y="27"/>
                  </a:cxn>
                  <a:cxn ang="0">
                    <a:pos x="112" y="36"/>
                  </a:cxn>
                  <a:cxn ang="0">
                    <a:pos x="105" y="48"/>
                  </a:cxn>
                  <a:cxn ang="0">
                    <a:pos x="97" y="60"/>
                  </a:cxn>
                  <a:cxn ang="0">
                    <a:pos x="84" y="69"/>
                  </a:cxn>
                  <a:cxn ang="0">
                    <a:pos x="69" y="72"/>
                  </a:cxn>
                  <a:cxn ang="0">
                    <a:pos x="57" y="69"/>
                  </a:cxn>
                  <a:cxn ang="0">
                    <a:pos x="49" y="63"/>
                  </a:cxn>
                  <a:cxn ang="0">
                    <a:pos x="37" y="57"/>
                  </a:cxn>
                  <a:cxn ang="0">
                    <a:pos x="24" y="54"/>
                  </a:cxn>
                  <a:cxn ang="0">
                    <a:pos x="12" y="54"/>
                  </a:cxn>
                  <a:cxn ang="0">
                    <a:pos x="4" y="57"/>
                  </a:cxn>
                  <a:cxn ang="0">
                    <a:pos x="0" y="54"/>
                  </a:cxn>
                  <a:cxn ang="0">
                    <a:pos x="7" y="48"/>
                  </a:cxn>
                  <a:cxn ang="0">
                    <a:pos x="19" y="45"/>
                  </a:cxn>
                  <a:cxn ang="0">
                    <a:pos x="27" y="48"/>
                  </a:cxn>
                  <a:cxn ang="0">
                    <a:pos x="39" y="54"/>
                  </a:cxn>
                  <a:cxn ang="0">
                    <a:pos x="52" y="60"/>
                  </a:cxn>
                  <a:cxn ang="0">
                    <a:pos x="64" y="60"/>
                  </a:cxn>
                  <a:cxn ang="0">
                    <a:pos x="75" y="60"/>
                  </a:cxn>
                  <a:cxn ang="0">
                    <a:pos x="84" y="57"/>
                  </a:cxn>
                  <a:cxn ang="0">
                    <a:pos x="93" y="51"/>
                  </a:cxn>
                  <a:cxn ang="0">
                    <a:pos x="102" y="39"/>
                  </a:cxn>
                  <a:cxn ang="0">
                    <a:pos x="112" y="22"/>
                  </a:cxn>
                  <a:cxn ang="0">
                    <a:pos x="120" y="7"/>
                  </a:cxn>
                  <a:cxn ang="0">
                    <a:pos x="127" y="0"/>
                  </a:cxn>
                  <a:cxn ang="0">
                    <a:pos x="135" y="0"/>
                  </a:cxn>
                  <a:cxn ang="0">
                    <a:pos x="145" y="3"/>
                  </a:cxn>
                  <a:cxn ang="0">
                    <a:pos x="153" y="30"/>
                  </a:cxn>
                </a:cxnLst>
                <a:rect l="0" t="0" r="r" b="b"/>
                <a:pathLst>
                  <a:path w="154" h="73">
                    <a:moveTo>
                      <a:pt x="153" y="30"/>
                    </a:moveTo>
                    <a:lnTo>
                      <a:pt x="147" y="27"/>
                    </a:lnTo>
                    <a:lnTo>
                      <a:pt x="142" y="24"/>
                    </a:lnTo>
                    <a:lnTo>
                      <a:pt x="138" y="24"/>
                    </a:lnTo>
                    <a:lnTo>
                      <a:pt x="132" y="24"/>
                    </a:lnTo>
                    <a:lnTo>
                      <a:pt x="127" y="24"/>
                    </a:lnTo>
                    <a:lnTo>
                      <a:pt x="123" y="27"/>
                    </a:lnTo>
                    <a:lnTo>
                      <a:pt x="117" y="27"/>
                    </a:lnTo>
                    <a:lnTo>
                      <a:pt x="115" y="30"/>
                    </a:lnTo>
                    <a:lnTo>
                      <a:pt x="112" y="36"/>
                    </a:lnTo>
                    <a:lnTo>
                      <a:pt x="105" y="42"/>
                    </a:lnTo>
                    <a:lnTo>
                      <a:pt x="105" y="48"/>
                    </a:lnTo>
                    <a:lnTo>
                      <a:pt x="99" y="54"/>
                    </a:lnTo>
                    <a:lnTo>
                      <a:pt x="97" y="60"/>
                    </a:lnTo>
                    <a:lnTo>
                      <a:pt x="90" y="66"/>
                    </a:lnTo>
                    <a:lnTo>
                      <a:pt x="84" y="69"/>
                    </a:lnTo>
                    <a:lnTo>
                      <a:pt x="75" y="72"/>
                    </a:lnTo>
                    <a:lnTo>
                      <a:pt x="69" y="72"/>
                    </a:lnTo>
                    <a:lnTo>
                      <a:pt x="64" y="72"/>
                    </a:lnTo>
                    <a:lnTo>
                      <a:pt x="57" y="69"/>
                    </a:lnTo>
                    <a:lnTo>
                      <a:pt x="52" y="66"/>
                    </a:lnTo>
                    <a:lnTo>
                      <a:pt x="49" y="63"/>
                    </a:lnTo>
                    <a:lnTo>
                      <a:pt x="42" y="60"/>
                    </a:lnTo>
                    <a:lnTo>
                      <a:pt x="37" y="57"/>
                    </a:lnTo>
                    <a:lnTo>
                      <a:pt x="30" y="54"/>
                    </a:lnTo>
                    <a:lnTo>
                      <a:pt x="24" y="54"/>
                    </a:lnTo>
                    <a:lnTo>
                      <a:pt x="19" y="51"/>
                    </a:lnTo>
                    <a:lnTo>
                      <a:pt x="12" y="54"/>
                    </a:lnTo>
                    <a:lnTo>
                      <a:pt x="7" y="54"/>
                    </a:lnTo>
                    <a:lnTo>
                      <a:pt x="4" y="57"/>
                    </a:lnTo>
                    <a:lnTo>
                      <a:pt x="0" y="60"/>
                    </a:lnTo>
                    <a:lnTo>
                      <a:pt x="0" y="54"/>
                    </a:lnTo>
                    <a:lnTo>
                      <a:pt x="4" y="51"/>
                    </a:lnTo>
                    <a:lnTo>
                      <a:pt x="7" y="48"/>
                    </a:lnTo>
                    <a:lnTo>
                      <a:pt x="12" y="45"/>
                    </a:lnTo>
                    <a:lnTo>
                      <a:pt x="19" y="45"/>
                    </a:lnTo>
                    <a:lnTo>
                      <a:pt x="22" y="45"/>
                    </a:lnTo>
                    <a:lnTo>
                      <a:pt x="27" y="48"/>
                    </a:lnTo>
                    <a:lnTo>
                      <a:pt x="30" y="48"/>
                    </a:lnTo>
                    <a:lnTo>
                      <a:pt x="39" y="54"/>
                    </a:lnTo>
                    <a:lnTo>
                      <a:pt x="49" y="57"/>
                    </a:lnTo>
                    <a:lnTo>
                      <a:pt x="52" y="60"/>
                    </a:lnTo>
                    <a:lnTo>
                      <a:pt x="57" y="60"/>
                    </a:lnTo>
                    <a:lnTo>
                      <a:pt x="64" y="60"/>
                    </a:lnTo>
                    <a:lnTo>
                      <a:pt x="72" y="60"/>
                    </a:lnTo>
                    <a:lnTo>
                      <a:pt x="75" y="60"/>
                    </a:lnTo>
                    <a:lnTo>
                      <a:pt x="82" y="60"/>
                    </a:lnTo>
                    <a:lnTo>
                      <a:pt x="84" y="57"/>
                    </a:lnTo>
                    <a:lnTo>
                      <a:pt x="90" y="54"/>
                    </a:lnTo>
                    <a:lnTo>
                      <a:pt x="93" y="51"/>
                    </a:lnTo>
                    <a:lnTo>
                      <a:pt x="97" y="48"/>
                    </a:lnTo>
                    <a:lnTo>
                      <a:pt x="102" y="39"/>
                    </a:lnTo>
                    <a:lnTo>
                      <a:pt x="108" y="33"/>
                    </a:lnTo>
                    <a:lnTo>
                      <a:pt x="112" y="22"/>
                    </a:lnTo>
                    <a:lnTo>
                      <a:pt x="117" y="12"/>
                    </a:lnTo>
                    <a:lnTo>
                      <a:pt x="120" y="7"/>
                    </a:lnTo>
                    <a:lnTo>
                      <a:pt x="123" y="3"/>
                    </a:lnTo>
                    <a:lnTo>
                      <a:pt x="127" y="0"/>
                    </a:lnTo>
                    <a:lnTo>
                      <a:pt x="132" y="0"/>
                    </a:lnTo>
                    <a:lnTo>
                      <a:pt x="135" y="0"/>
                    </a:lnTo>
                    <a:lnTo>
                      <a:pt x="138" y="0"/>
                    </a:lnTo>
                    <a:lnTo>
                      <a:pt x="145" y="3"/>
                    </a:lnTo>
                    <a:lnTo>
                      <a:pt x="147" y="7"/>
                    </a:lnTo>
                    <a:lnTo>
                      <a:pt x="153" y="3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ltGray">
              <a:xfrm>
                <a:off x="224" y="1995"/>
                <a:ext cx="157" cy="74"/>
              </a:xfrm>
              <a:custGeom>
                <a:avLst/>
                <a:gdLst/>
                <a:ahLst/>
                <a:cxnLst>
                  <a:cxn ang="0">
                    <a:pos x="149" y="27"/>
                  </a:cxn>
                  <a:cxn ang="0">
                    <a:pos x="141" y="25"/>
                  </a:cxn>
                  <a:cxn ang="0">
                    <a:pos x="129" y="25"/>
                  </a:cxn>
                  <a:cxn ang="0">
                    <a:pos x="120" y="27"/>
                  </a:cxn>
                  <a:cxn ang="0">
                    <a:pos x="114" y="36"/>
                  </a:cxn>
                  <a:cxn ang="0">
                    <a:pos x="105" y="48"/>
                  </a:cxn>
                  <a:cxn ang="0">
                    <a:pos x="99" y="61"/>
                  </a:cxn>
                  <a:cxn ang="0">
                    <a:pos x="84" y="70"/>
                  </a:cxn>
                  <a:cxn ang="0">
                    <a:pos x="72" y="73"/>
                  </a:cxn>
                  <a:cxn ang="0">
                    <a:pos x="60" y="70"/>
                  </a:cxn>
                  <a:cxn ang="0">
                    <a:pos x="51" y="64"/>
                  </a:cxn>
                  <a:cxn ang="0">
                    <a:pos x="39" y="58"/>
                  </a:cxn>
                  <a:cxn ang="0">
                    <a:pos x="27" y="51"/>
                  </a:cxn>
                  <a:cxn ang="0">
                    <a:pos x="15" y="51"/>
                  </a:cxn>
                  <a:cxn ang="0">
                    <a:pos x="7" y="58"/>
                  </a:cxn>
                  <a:cxn ang="0">
                    <a:pos x="3" y="51"/>
                  </a:cxn>
                  <a:cxn ang="0">
                    <a:pos x="9" y="48"/>
                  </a:cxn>
                  <a:cxn ang="0">
                    <a:pos x="21" y="46"/>
                  </a:cxn>
                  <a:cxn ang="0">
                    <a:pos x="30" y="46"/>
                  </a:cxn>
                  <a:cxn ang="0">
                    <a:pos x="42" y="51"/>
                  </a:cxn>
                  <a:cxn ang="0">
                    <a:pos x="54" y="58"/>
                  </a:cxn>
                  <a:cxn ang="0">
                    <a:pos x="66" y="61"/>
                  </a:cxn>
                  <a:cxn ang="0">
                    <a:pos x="78" y="61"/>
                  </a:cxn>
                  <a:cxn ang="0">
                    <a:pos x="87" y="58"/>
                  </a:cxn>
                  <a:cxn ang="0">
                    <a:pos x="96" y="51"/>
                  </a:cxn>
                  <a:cxn ang="0">
                    <a:pos x="105" y="40"/>
                  </a:cxn>
                  <a:cxn ang="0">
                    <a:pos x="114" y="21"/>
                  </a:cxn>
                  <a:cxn ang="0">
                    <a:pos x="120" y="6"/>
                  </a:cxn>
                  <a:cxn ang="0">
                    <a:pos x="129" y="0"/>
                  </a:cxn>
                  <a:cxn ang="0">
                    <a:pos x="135" y="0"/>
                  </a:cxn>
                  <a:cxn ang="0">
                    <a:pos x="144" y="3"/>
                  </a:cxn>
                  <a:cxn ang="0">
                    <a:pos x="156" y="30"/>
                  </a:cxn>
                </a:cxnLst>
                <a:rect l="0" t="0" r="r" b="b"/>
                <a:pathLst>
                  <a:path w="157" h="74">
                    <a:moveTo>
                      <a:pt x="156" y="30"/>
                    </a:moveTo>
                    <a:lnTo>
                      <a:pt x="149" y="27"/>
                    </a:lnTo>
                    <a:lnTo>
                      <a:pt x="144" y="25"/>
                    </a:lnTo>
                    <a:lnTo>
                      <a:pt x="141" y="25"/>
                    </a:lnTo>
                    <a:lnTo>
                      <a:pt x="135" y="25"/>
                    </a:lnTo>
                    <a:lnTo>
                      <a:pt x="129" y="25"/>
                    </a:lnTo>
                    <a:lnTo>
                      <a:pt x="122" y="27"/>
                    </a:lnTo>
                    <a:lnTo>
                      <a:pt x="120" y="27"/>
                    </a:lnTo>
                    <a:lnTo>
                      <a:pt x="117" y="30"/>
                    </a:lnTo>
                    <a:lnTo>
                      <a:pt x="114" y="36"/>
                    </a:lnTo>
                    <a:lnTo>
                      <a:pt x="107" y="43"/>
                    </a:lnTo>
                    <a:lnTo>
                      <a:pt x="105" y="48"/>
                    </a:lnTo>
                    <a:lnTo>
                      <a:pt x="102" y="55"/>
                    </a:lnTo>
                    <a:lnTo>
                      <a:pt x="99" y="61"/>
                    </a:lnTo>
                    <a:lnTo>
                      <a:pt x="92" y="66"/>
                    </a:lnTo>
                    <a:lnTo>
                      <a:pt x="84" y="70"/>
                    </a:lnTo>
                    <a:lnTo>
                      <a:pt x="78" y="73"/>
                    </a:lnTo>
                    <a:lnTo>
                      <a:pt x="72" y="73"/>
                    </a:lnTo>
                    <a:lnTo>
                      <a:pt x="66" y="73"/>
                    </a:lnTo>
                    <a:lnTo>
                      <a:pt x="60" y="70"/>
                    </a:lnTo>
                    <a:lnTo>
                      <a:pt x="54" y="66"/>
                    </a:lnTo>
                    <a:lnTo>
                      <a:pt x="51" y="64"/>
                    </a:lnTo>
                    <a:lnTo>
                      <a:pt x="45" y="61"/>
                    </a:lnTo>
                    <a:lnTo>
                      <a:pt x="39" y="58"/>
                    </a:lnTo>
                    <a:lnTo>
                      <a:pt x="33" y="55"/>
                    </a:lnTo>
                    <a:lnTo>
                      <a:pt x="27" y="51"/>
                    </a:lnTo>
                    <a:lnTo>
                      <a:pt x="21" y="51"/>
                    </a:lnTo>
                    <a:lnTo>
                      <a:pt x="15" y="51"/>
                    </a:lnTo>
                    <a:lnTo>
                      <a:pt x="9" y="55"/>
                    </a:lnTo>
                    <a:lnTo>
                      <a:pt x="7" y="58"/>
                    </a:lnTo>
                    <a:lnTo>
                      <a:pt x="0" y="58"/>
                    </a:lnTo>
                    <a:lnTo>
                      <a:pt x="3" y="51"/>
                    </a:lnTo>
                    <a:lnTo>
                      <a:pt x="7" y="48"/>
                    </a:lnTo>
                    <a:lnTo>
                      <a:pt x="9" y="48"/>
                    </a:lnTo>
                    <a:lnTo>
                      <a:pt x="15" y="46"/>
                    </a:lnTo>
                    <a:lnTo>
                      <a:pt x="21" y="46"/>
                    </a:lnTo>
                    <a:lnTo>
                      <a:pt x="24" y="46"/>
                    </a:lnTo>
                    <a:lnTo>
                      <a:pt x="30" y="46"/>
                    </a:lnTo>
                    <a:lnTo>
                      <a:pt x="33" y="48"/>
                    </a:lnTo>
                    <a:lnTo>
                      <a:pt x="42" y="51"/>
                    </a:lnTo>
                    <a:lnTo>
                      <a:pt x="51" y="58"/>
                    </a:lnTo>
                    <a:lnTo>
                      <a:pt x="54" y="58"/>
                    </a:lnTo>
                    <a:lnTo>
                      <a:pt x="57" y="61"/>
                    </a:lnTo>
                    <a:lnTo>
                      <a:pt x="66" y="61"/>
                    </a:lnTo>
                    <a:lnTo>
                      <a:pt x="72" y="61"/>
                    </a:lnTo>
                    <a:lnTo>
                      <a:pt x="78" y="61"/>
                    </a:lnTo>
                    <a:lnTo>
                      <a:pt x="84" y="58"/>
                    </a:lnTo>
                    <a:lnTo>
                      <a:pt x="87" y="58"/>
                    </a:lnTo>
                    <a:lnTo>
                      <a:pt x="92" y="55"/>
                    </a:lnTo>
                    <a:lnTo>
                      <a:pt x="96" y="51"/>
                    </a:lnTo>
                    <a:lnTo>
                      <a:pt x="99" y="48"/>
                    </a:lnTo>
                    <a:lnTo>
                      <a:pt x="105" y="40"/>
                    </a:lnTo>
                    <a:lnTo>
                      <a:pt x="107" y="30"/>
                    </a:lnTo>
                    <a:lnTo>
                      <a:pt x="114" y="21"/>
                    </a:lnTo>
                    <a:lnTo>
                      <a:pt x="117" y="12"/>
                    </a:lnTo>
                    <a:lnTo>
                      <a:pt x="120" y="6"/>
                    </a:lnTo>
                    <a:lnTo>
                      <a:pt x="126" y="3"/>
                    </a:lnTo>
                    <a:lnTo>
                      <a:pt x="129" y="0"/>
                    </a:lnTo>
                    <a:lnTo>
                      <a:pt x="132" y="0"/>
                    </a:lnTo>
                    <a:lnTo>
                      <a:pt x="135" y="0"/>
                    </a:lnTo>
                    <a:lnTo>
                      <a:pt x="141" y="0"/>
                    </a:lnTo>
                    <a:lnTo>
                      <a:pt x="144" y="3"/>
                    </a:lnTo>
                    <a:lnTo>
                      <a:pt x="149" y="6"/>
                    </a:lnTo>
                    <a:lnTo>
                      <a:pt x="156" y="3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Freeform 30"/>
              <p:cNvSpPr>
                <a:spLocks/>
              </p:cNvSpPr>
              <p:nvPr/>
            </p:nvSpPr>
            <p:spPr bwMode="ltGray">
              <a:xfrm>
                <a:off x="3594" y="91"/>
                <a:ext cx="158" cy="75"/>
              </a:xfrm>
              <a:custGeom>
                <a:avLst/>
                <a:gdLst/>
                <a:ahLst/>
                <a:cxnLst>
                  <a:cxn ang="0">
                    <a:pos x="4" y="30"/>
                  </a:cxn>
                  <a:cxn ang="0">
                    <a:pos x="15" y="27"/>
                  </a:cxn>
                  <a:cxn ang="0">
                    <a:pos x="27" y="27"/>
                  </a:cxn>
                  <a:cxn ang="0">
                    <a:pos x="37" y="30"/>
                  </a:cxn>
                  <a:cxn ang="0">
                    <a:pos x="42" y="36"/>
                  </a:cxn>
                  <a:cxn ang="0">
                    <a:pos x="49" y="48"/>
                  </a:cxn>
                  <a:cxn ang="0">
                    <a:pos x="57" y="63"/>
                  </a:cxn>
                  <a:cxn ang="0">
                    <a:pos x="70" y="71"/>
                  </a:cxn>
                  <a:cxn ang="0">
                    <a:pos x="85" y="74"/>
                  </a:cxn>
                  <a:cxn ang="0">
                    <a:pos x="97" y="71"/>
                  </a:cxn>
                  <a:cxn ang="0">
                    <a:pos x="105" y="63"/>
                  </a:cxn>
                  <a:cxn ang="0">
                    <a:pos x="118" y="56"/>
                  </a:cxn>
                  <a:cxn ang="0">
                    <a:pos x="130" y="54"/>
                  </a:cxn>
                  <a:cxn ang="0">
                    <a:pos x="142" y="54"/>
                  </a:cxn>
                  <a:cxn ang="0">
                    <a:pos x="150" y="56"/>
                  </a:cxn>
                  <a:cxn ang="0">
                    <a:pos x="154" y="54"/>
                  </a:cxn>
                  <a:cxn ang="0">
                    <a:pos x="145" y="48"/>
                  </a:cxn>
                  <a:cxn ang="0">
                    <a:pos x="135" y="48"/>
                  </a:cxn>
                  <a:cxn ang="0">
                    <a:pos x="127" y="48"/>
                  </a:cxn>
                  <a:cxn ang="0">
                    <a:pos x="115" y="54"/>
                  </a:cxn>
                  <a:cxn ang="0">
                    <a:pos x="102" y="59"/>
                  </a:cxn>
                  <a:cxn ang="0">
                    <a:pos x="87" y="59"/>
                  </a:cxn>
                  <a:cxn ang="0">
                    <a:pos x="79" y="59"/>
                  </a:cxn>
                  <a:cxn ang="0">
                    <a:pos x="70" y="56"/>
                  </a:cxn>
                  <a:cxn ang="0">
                    <a:pos x="60" y="54"/>
                  </a:cxn>
                  <a:cxn ang="0">
                    <a:pos x="52" y="42"/>
                  </a:cxn>
                  <a:cxn ang="0">
                    <a:pos x="42" y="24"/>
                  </a:cxn>
                  <a:cxn ang="0">
                    <a:pos x="34" y="9"/>
                  </a:cxn>
                  <a:cxn ang="0">
                    <a:pos x="27" y="4"/>
                  </a:cxn>
                  <a:cxn ang="0">
                    <a:pos x="19" y="0"/>
                  </a:cxn>
                  <a:cxn ang="0">
                    <a:pos x="9" y="6"/>
                  </a:cxn>
                  <a:cxn ang="0">
                    <a:pos x="0" y="33"/>
                  </a:cxn>
                </a:cxnLst>
                <a:rect l="0" t="0" r="r" b="b"/>
                <a:pathLst>
                  <a:path w="158" h="75">
                    <a:moveTo>
                      <a:pt x="0" y="33"/>
                    </a:moveTo>
                    <a:lnTo>
                      <a:pt x="4" y="30"/>
                    </a:lnTo>
                    <a:lnTo>
                      <a:pt x="12" y="27"/>
                    </a:lnTo>
                    <a:lnTo>
                      <a:pt x="15" y="27"/>
                    </a:lnTo>
                    <a:lnTo>
                      <a:pt x="22" y="27"/>
                    </a:lnTo>
                    <a:lnTo>
                      <a:pt x="27" y="27"/>
                    </a:lnTo>
                    <a:lnTo>
                      <a:pt x="30" y="27"/>
                    </a:lnTo>
                    <a:lnTo>
                      <a:pt x="37" y="30"/>
                    </a:lnTo>
                    <a:lnTo>
                      <a:pt x="37" y="33"/>
                    </a:lnTo>
                    <a:lnTo>
                      <a:pt x="42" y="36"/>
                    </a:lnTo>
                    <a:lnTo>
                      <a:pt x="45" y="42"/>
                    </a:lnTo>
                    <a:lnTo>
                      <a:pt x="49" y="48"/>
                    </a:lnTo>
                    <a:lnTo>
                      <a:pt x="52" y="54"/>
                    </a:lnTo>
                    <a:lnTo>
                      <a:pt x="57" y="63"/>
                    </a:lnTo>
                    <a:lnTo>
                      <a:pt x="64" y="66"/>
                    </a:lnTo>
                    <a:lnTo>
                      <a:pt x="70" y="71"/>
                    </a:lnTo>
                    <a:lnTo>
                      <a:pt x="75" y="74"/>
                    </a:lnTo>
                    <a:lnTo>
                      <a:pt x="85" y="74"/>
                    </a:lnTo>
                    <a:lnTo>
                      <a:pt x="90" y="74"/>
                    </a:lnTo>
                    <a:lnTo>
                      <a:pt x="97" y="71"/>
                    </a:lnTo>
                    <a:lnTo>
                      <a:pt x="102" y="68"/>
                    </a:lnTo>
                    <a:lnTo>
                      <a:pt x="105" y="63"/>
                    </a:lnTo>
                    <a:lnTo>
                      <a:pt x="112" y="59"/>
                    </a:lnTo>
                    <a:lnTo>
                      <a:pt x="118" y="56"/>
                    </a:lnTo>
                    <a:lnTo>
                      <a:pt x="124" y="54"/>
                    </a:lnTo>
                    <a:lnTo>
                      <a:pt x="130" y="54"/>
                    </a:lnTo>
                    <a:lnTo>
                      <a:pt x="133" y="54"/>
                    </a:lnTo>
                    <a:lnTo>
                      <a:pt x="142" y="54"/>
                    </a:lnTo>
                    <a:lnTo>
                      <a:pt x="148" y="56"/>
                    </a:lnTo>
                    <a:lnTo>
                      <a:pt x="150" y="56"/>
                    </a:lnTo>
                    <a:lnTo>
                      <a:pt x="157" y="59"/>
                    </a:lnTo>
                    <a:lnTo>
                      <a:pt x="154" y="54"/>
                    </a:lnTo>
                    <a:lnTo>
                      <a:pt x="150" y="51"/>
                    </a:lnTo>
                    <a:lnTo>
                      <a:pt x="145" y="48"/>
                    </a:lnTo>
                    <a:lnTo>
                      <a:pt x="142" y="48"/>
                    </a:lnTo>
                    <a:lnTo>
                      <a:pt x="135" y="48"/>
                    </a:lnTo>
                    <a:lnTo>
                      <a:pt x="133" y="48"/>
                    </a:lnTo>
                    <a:lnTo>
                      <a:pt x="127" y="48"/>
                    </a:lnTo>
                    <a:lnTo>
                      <a:pt x="124" y="51"/>
                    </a:lnTo>
                    <a:lnTo>
                      <a:pt x="115" y="54"/>
                    </a:lnTo>
                    <a:lnTo>
                      <a:pt x="105" y="59"/>
                    </a:lnTo>
                    <a:lnTo>
                      <a:pt x="102" y="59"/>
                    </a:lnTo>
                    <a:lnTo>
                      <a:pt x="97" y="59"/>
                    </a:lnTo>
                    <a:lnTo>
                      <a:pt x="87" y="59"/>
                    </a:lnTo>
                    <a:lnTo>
                      <a:pt x="82" y="63"/>
                    </a:lnTo>
                    <a:lnTo>
                      <a:pt x="79" y="59"/>
                    </a:lnTo>
                    <a:lnTo>
                      <a:pt x="72" y="59"/>
                    </a:lnTo>
                    <a:lnTo>
                      <a:pt x="70" y="56"/>
                    </a:lnTo>
                    <a:lnTo>
                      <a:pt x="64" y="56"/>
                    </a:lnTo>
                    <a:lnTo>
                      <a:pt x="60" y="54"/>
                    </a:lnTo>
                    <a:lnTo>
                      <a:pt x="57" y="48"/>
                    </a:lnTo>
                    <a:lnTo>
                      <a:pt x="52" y="42"/>
                    </a:lnTo>
                    <a:lnTo>
                      <a:pt x="45" y="33"/>
                    </a:lnTo>
                    <a:lnTo>
                      <a:pt x="42" y="24"/>
                    </a:lnTo>
                    <a:lnTo>
                      <a:pt x="37" y="12"/>
                    </a:lnTo>
                    <a:lnTo>
                      <a:pt x="34" y="9"/>
                    </a:lnTo>
                    <a:lnTo>
                      <a:pt x="30" y="4"/>
                    </a:lnTo>
                    <a:lnTo>
                      <a:pt x="27" y="4"/>
                    </a:lnTo>
                    <a:lnTo>
                      <a:pt x="24" y="0"/>
                    </a:lnTo>
                    <a:lnTo>
                      <a:pt x="19" y="0"/>
                    </a:lnTo>
                    <a:lnTo>
                      <a:pt x="15" y="4"/>
                    </a:lnTo>
                    <a:lnTo>
                      <a:pt x="9" y="6"/>
                    </a:lnTo>
                    <a:lnTo>
                      <a:pt x="7" y="9"/>
                    </a:lnTo>
                    <a:lnTo>
                      <a:pt x="0" y="33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" name="Freeform 31"/>
              <p:cNvSpPr>
                <a:spLocks/>
              </p:cNvSpPr>
              <p:nvPr/>
            </p:nvSpPr>
            <p:spPr bwMode="ltGray">
              <a:xfrm>
                <a:off x="148" y="3372"/>
                <a:ext cx="160" cy="73"/>
              </a:xfrm>
              <a:custGeom>
                <a:avLst/>
                <a:gdLst/>
                <a:ahLst/>
                <a:cxnLst>
                  <a:cxn ang="0">
                    <a:pos x="7" y="27"/>
                  </a:cxn>
                  <a:cxn ang="0">
                    <a:pos x="15" y="24"/>
                  </a:cxn>
                  <a:cxn ang="0">
                    <a:pos x="28" y="24"/>
                  </a:cxn>
                  <a:cxn ang="0">
                    <a:pos x="37" y="30"/>
                  </a:cxn>
                  <a:cxn ang="0">
                    <a:pos x="43" y="36"/>
                  </a:cxn>
                  <a:cxn ang="0">
                    <a:pos x="50" y="49"/>
                  </a:cxn>
                  <a:cxn ang="0">
                    <a:pos x="58" y="60"/>
                  </a:cxn>
                  <a:cxn ang="0">
                    <a:pos x="70" y="69"/>
                  </a:cxn>
                  <a:cxn ang="0">
                    <a:pos x="86" y="72"/>
                  </a:cxn>
                  <a:cxn ang="0">
                    <a:pos x="98" y="72"/>
                  </a:cxn>
                  <a:cxn ang="0">
                    <a:pos x="107" y="64"/>
                  </a:cxn>
                  <a:cxn ang="0">
                    <a:pos x="119" y="57"/>
                  </a:cxn>
                  <a:cxn ang="0">
                    <a:pos x="131" y="54"/>
                  </a:cxn>
                  <a:cxn ang="0">
                    <a:pos x="144" y="54"/>
                  </a:cxn>
                  <a:cxn ang="0">
                    <a:pos x="152" y="57"/>
                  </a:cxn>
                  <a:cxn ang="0">
                    <a:pos x="156" y="54"/>
                  </a:cxn>
                  <a:cxn ang="0">
                    <a:pos x="147" y="49"/>
                  </a:cxn>
                  <a:cxn ang="0">
                    <a:pos x="137" y="45"/>
                  </a:cxn>
                  <a:cxn ang="0">
                    <a:pos x="129" y="49"/>
                  </a:cxn>
                  <a:cxn ang="0">
                    <a:pos x="116" y="54"/>
                  </a:cxn>
                  <a:cxn ang="0">
                    <a:pos x="104" y="60"/>
                  </a:cxn>
                  <a:cxn ang="0">
                    <a:pos x="89" y="60"/>
                  </a:cxn>
                  <a:cxn ang="0">
                    <a:pos x="80" y="60"/>
                  </a:cxn>
                  <a:cxn ang="0">
                    <a:pos x="70" y="57"/>
                  </a:cxn>
                  <a:cxn ang="0">
                    <a:pos x="61" y="51"/>
                  </a:cxn>
                  <a:cxn ang="0">
                    <a:pos x="52" y="39"/>
                  </a:cxn>
                  <a:cxn ang="0">
                    <a:pos x="43" y="24"/>
                  </a:cxn>
                  <a:cxn ang="0">
                    <a:pos x="34" y="7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0" y="4"/>
                  </a:cxn>
                  <a:cxn ang="0">
                    <a:pos x="0" y="30"/>
                  </a:cxn>
                </a:cxnLst>
                <a:rect l="0" t="0" r="r" b="b"/>
                <a:pathLst>
                  <a:path w="160" h="73">
                    <a:moveTo>
                      <a:pt x="0" y="30"/>
                    </a:moveTo>
                    <a:lnTo>
                      <a:pt x="7" y="27"/>
                    </a:lnTo>
                    <a:lnTo>
                      <a:pt x="12" y="24"/>
                    </a:lnTo>
                    <a:lnTo>
                      <a:pt x="15" y="24"/>
                    </a:lnTo>
                    <a:lnTo>
                      <a:pt x="22" y="24"/>
                    </a:lnTo>
                    <a:lnTo>
                      <a:pt x="28" y="24"/>
                    </a:lnTo>
                    <a:lnTo>
                      <a:pt x="30" y="27"/>
                    </a:lnTo>
                    <a:lnTo>
                      <a:pt x="37" y="30"/>
                    </a:lnTo>
                    <a:lnTo>
                      <a:pt x="40" y="30"/>
                    </a:lnTo>
                    <a:lnTo>
                      <a:pt x="43" y="36"/>
                    </a:lnTo>
                    <a:lnTo>
                      <a:pt x="46" y="42"/>
                    </a:lnTo>
                    <a:lnTo>
                      <a:pt x="50" y="49"/>
                    </a:lnTo>
                    <a:lnTo>
                      <a:pt x="55" y="54"/>
                    </a:lnTo>
                    <a:lnTo>
                      <a:pt x="58" y="60"/>
                    </a:lnTo>
                    <a:lnTo>
                      <a:pt x="65" y="66"/>
                    </a:lnTo>
                    <a:lnTo>
                      <a:pt x="70" y="69"/>
                    </a:lnTo>
                    <a:lnTo>
                      <a:pt x="80" y="72"/>
                    </a:lnTo>
                    <a:lnTo>
                      <a:pt x="86" y="72"/>
                    </a:lnTo>
                    <a:lnTo>
                      <a:pt x="91" y="72"/>
                    </a:lnTo>
                    <a:lnTo>
                      <a:pt x="98" y="72"/>
                    </a:lnTo>
                    <a:lnTo>
                      <a:pt x="104" y="66"/>
                    </a:lnTo>
                    <a:lnTo>
                      <a:pt x="107" y="64"/>
                    </a:lnTo>
                    <a:lnTo>
                      <a:pt x="113" y="60"/>
                    </a:lnTo>
                    <a:lnTo>
                      <a:pt x="119" y="57"/>
                    </a:lnTo>
                    <a:lnTo>
                      <a:pt x="126" y="54"/>
                    </a:lnTo>
                    <a:lnTo>
                      <a:pt x="131" y="54"/>
                    </a:lnTo>
                    <a:lnTo>
                      <a:pt x="137" y="54"/>
                    </a:lnTo>
                    <a:lnTo>
                      <a:pt x="144" y="54"/>
                    </a:lnTo>
                    <a:lnTo>
                      <a:pt x="149" y="54"/>
                    </a:lnTo>
                    <a:lnTo>
                      <a:pt x="152" y="57"/>
                    </a:lnTo>
                    <a:lnTo>
                      <a:pt x="159" y="60"/>
                    </a:lnTo>
                    <a:lnTo>
                      <a:pt x="156" y="54"/>
                    </a:lnTo>
                    <a:lnTo>
                      <a:pt x="152" y="51"/>
                    </a:lnTo>
                    <a:lnTo>
                      <a:pt x="147" y="49"/>
                    </a:lnTo>
                    <a:lnTo>
                      <a:pt x="144" y="45"/>
                    </a:lnTo>
                    <a:lnTo>
                      <a:pt x="137" y="45"/>
                    </a:lnTo>
                    <a:lnTo>
                      <a:pt x="134" y="45"/>
                    </a:lnTo>
                    <a:lnTo>
                      <a:pt x="129" y="49"/>
                    </a:lnTo>
                    <a:lnTo>
                      <a:pt x="126" y="49"/>
                    </a:lnTo>
                    <a:lnTo>
                      <a:pt x="116" y="54"/>
                    </a:lnTo>
                    <a:lnTo>
                      <a:pt x="107" y="57"/>
                    </a:lnTo>
                    <a:lnTo>
                      <a:pt x="104" y="60"/>
                    </a:lnTo>
                    <a:lnTo>
                      <a:pt x="98" y="60"/>
                    </a:lnTo>
                    <a:lnTo>
                      <a:pt x="89" y="60"/>
                    </a:lnTo>
                    <a:lnTo>
                      <a:pt x="83" y="60"/>
                    </a:lnTo>
                    <a:lnTo>
                      <a:pt x="80" y="60"/>
                    </a:lnTo>
                    <a:lnTo>
                      <a:pt x="73" y="60"/>
                    </a:lnTo>
                    <a:lnTo>
                      <a:pt x="70" y="57"/>
                    </a:lnTo>
                    <a:lnTo>
                      <a:pt x="65" y="54"/>
                    </a:lnTo>
                    <a:lnTo>
                      <a:pt x="61" y="51"/>
                    </a:lnTo>
                    <a:lnTo>
                      <a:pt x="58" y="49"/>
                    </a:lnTo>
                    <a:lnTo>
                      <a:pt x="52" y="39"/>
                    </a:lnTo>
                    <a:lnTo>
                      <a:pt x="46" y="34"/>
                    </a:lnTo>
                    <a:lnTo>
                      <a:pt x="43" y="24"/>
                    </a:lnTo>
                    <a:lnTo>
                      <a:pt x="37" y="12"/>
                    </a:lnTo>
                    <a:lnTo>
                      <a:pt x="34" y="7"/>
                    </a:lnTo>
                    <a:lnTo>
                      <a:pt x="30" y="4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5" y="0"/>
                    </a:lnTo>
                    <a:lnTo>
                      <a:pt x="10" y="4"/>
                    </a:lnTo>
                    <a:lnTo>
                      <a:pt x="7" y="7"/>
                    </a:lnTo>
                    <a:lnTo>
                      <a:pt x="0" y="3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" name="Freeform 32"/>
              <p:cNvSpPr>
                <a:spLocks/>
              </p:cNvSpPr>
              <p:nvPr/>
            </p:nvSpPr>
            <p:spPr bwMode="ltGray">
              <a:xfrm>
                <a:off x="4006" y="3905"/>
                <a:ext cx="158" cy="75"/>
              </a:xfrm>
              <a:custGeom>
                <a:avLst/>
                <a:gdLst/>
                <a:ahLst/>
                <a:cxnLst>
                  <a:cxn ang="0">
                    <a:pos x="6" y="30"/>
                  </a:cxn>
                  <a:cxn ang="0">
                    <a:pos x="15" y="27"/>
                  </a:cxn>
                  <a:cxn ang="0">
                    <a:pos x="27" y="27"/>
                  </a:cxn>
                  <a:cxn ang="0">
                    <a:pos x="36" y="30"/>
                  </a:cxn>
                  <a:cxn ang="0">
                    <a:pos x="43" y="35"/>
                  </a:cxn>
                  <a:cxn ang="0">
                    <a:pos x="48" y="47"/>
                  </a:cxn>
                  <a:cxn ang="0">
                    <a:pos x="58" y="62"/>
                  </a:cxn>
                  <a:cxn ang="0">
                    <a:pos x="69" y="71"/>
                  </a:cxn>
                  <a:cxn ang="0">
                    <a:pos x="84" y="74"/>
                  </a:cxn>
                  <a:cxn ang="0">
                    <a:pos x="96" y="71"/>
                  </a:cxn>
                  <a:cxn ang="0">
                    <a:pos x="106" y="62"/>
                  </a:cxn>
                  <a:cxn ang="0">
                    <a:pos x="118" y="56"/>
                  </a:cxn>
                  <a:cxn ang="0">
                    <a:pos x="130" y="54"/>
                  </a:cxn>
                  <a:cxn ang="0">
                    <a:pos x="142" y="54"/>
                  </a:cxn>
                  <a:cxn ang="0">
                    <a:pos x="151" y="56"/>
                  </a:cxn>
                  <a:cxn ang="0">
                    <a:pos x="154" y="54"/>
                  </a:cxn>
                  <a:cxn ang="0">
                    <a:pos x="145" y="47"/>
                  </a:cxn>
                  <a:cxn ang="0">
                    <a:pos x="136" y="47"/>
                  </a:cxn>
                  <a:cxn ang="0">
                    <a:pos x="127" y="47"/>
                  </a:cxn>
                  <a:cxn ang="0">
                    <a:pos x="114" y="54"/>
                  </a:cxn>
                  <a:cxn ang="0">
                    <a:pos x="103" y="59"/>
                  </a:cxn>
                  <a:cxn ang="0">
                    <a:pos x="91" y="62"/>
                  </a:cxn>
                  <a:cxn ang="0">
                    <a:pos x="79" y="62"/>
                  </a:cxn>
                  <a:cxn ang="0">
                    <a:pos x="69" y="56"/>
                  </a:cxn>
                  <a:cxn ang="0">
                    <a:pos x="61" y="54"/>
                  </a:cxn>
                  <a:cxn ang="0">
                    <a:pos x="51" y="42"/>
                  </a:cxn>
                  <a:cxn ang="0">
                    <a:pos x="43" y="24"/>
                  </a:cxn>
                  <a:cxn ang="0">
                    <a:pos x="36" y="9"/>
                  </a:cxn>
                  <a:cxn ang="0">
                    <a:pos x="27" y="3"/>
                  </a:cxn>
                  <a:cxn ang="0">
                    <a:pos x="18" y="0"/>
                  </a:cxn>
                  <a:cxn ang="0">
                    <a:pos x="9" y="3"/>
                  </a:cxn>
                  <a:cxn ang="0">
                    <a:pos x="0" y="32"/>
                  </a:cxn>
                </a:cxnLst>
                <a:rect l="0" t="0" r="r" b="b"/>
                <a:pathLst>
                  <a:path w="158" h="75">
                    <a:moveTo>
                      <a:pt x="0" y="32"/>
                    </a:moveTo>
                    <a:lnTo>
                      <a:pt x="6" y="30"/>
                    </a:lnTo>
                    <a:lnTo>
                      <a:pt x="12" y="27"/>
                    </a:lnTo>
                    <a:lnTo>
                      <a:pt x="15" y="27"/>
                    </a:lnTo>
                    <a:lnTo>
                      <a:pt x="21" y="27"/>
                    </a:lnTo>
                    <a:lnTo>
                      <a:pt x="27" y="27"/>
                    </a:lnTo>
                    <a:lnTo>
                      <a:pt x="30" y="27"/>
                    </a:lnTo>
                    <a:lnTo>
                      <a:pt x="36" y="30"/>
                    </a:lnTo>
                    <a:lnTo>
                      <a:pt x="39" y="32"/>
                    </a:lnTo>
                    <a:lnTo>
                      <a:pt x="43" y="35"/>
                    </a:lnTo>
                    <a:lnTo>
                      <a:pt x="48" y="44"/>
                    </a:lnTo>
                    <a:lnTo>
                      <a:pt x="48" y="47"/>
                    </a:lnTo>
                    <a:lnTo>
                      <a:pt x="54" y="54"/>
                    </a:lnTo>
                    <a:lnTo>
                      <a:pt x="58" y="62"/>
                    </a:lnTo>
                    <a:lnTo>
                      <a:pt x="63" y="65"/>
                    </a:lnTo>
                    <a:lnTo>
                      <a:pt x="69" y="71"/>
                    </a:lnTo>
                    <a:lnTo>
                      <a:pt x="76" y="74"/>
                    </a:lnTo>
                    <a:lnTo>
                      <a:pt x="84" y="74"/>
                    </a:lnTo>
                    <a:lnTo>
                      <a:pt x="91" y="74"/>
                    </a:lnTo>
                    <a:lnTo>
                      <a:pt x="96" y="71"/>
                    </a:lnTo>
                    <a:lnTo>
                      <a:pt x="103" y="68"/>
                    </a:lnTo>
                    <a:lnTo>
                      <a:pt x="106" y="62"/>
                    </a:lnTo>
                    <a:lnTo>
                      <a:pt x="112" y="62"/>
                    </a:lnTo>
                    <a:lnTo>
                      <a:pt x="118" y="56"/>
                    </a:lnTo>
                    <a:lnTo>
                      <a:pt x="124" y="54"/>
                    </a:lnTo>
                    <a:lnTo>
                      <a:pt x="130" y="54"/>
                    </a:lnTo>
                    <a:lnTo>
                      <a:pt x="136" y="54"/>
                    </a:lnTo>
                    <a:lnTo>
                      <a:pt x="142" y="54"/>
                    </a:lnTo>
                    <a:lnTo>
                      <a:pt x="148" y="56"/>
                    </a:lnTo>
                    <a:lnTo>
                      <a:pt x="151" y="56"/>
                    </a:lnTo>
                    <a:lnTo>
                      <a:pt x="157" y="59"/>
                    </a:lnTo>
                    <a:lnTo>
                      <a:pt x="154" y="54"/>
                    </a:lnTo>
                    <a:lnTo>
                      <a:pt x="151" y="50"/>
                    </a:lnTo>
                    <a:lnTo>
                      <a:pt x="145" y="47"/>
                    </a:lnTo>
                    <a:lnTo>
                      <a:pt x="142" y="47"/>
                    </a:lnTo>
                    <a:lnTo>
                      <a:pt x="136" y="47"/>
                    </a:lnTo>
                    <a:lnTo>
                      <a:pt x="133" y="47"/>
                    </a:lnTo>
                    <a:lnTo>
                      <a:pt x="127" y="47"/>
                    </a:lnTo>
                    <a:lnTo>
                      <a:pt x="124" y="47"/>
                    </a:lnTo>
                    <a:lnTo>
                      <a:pt x="114" y="54"/>
                    </a:lnTo>
                    <a:lnTo>
                      <a:pt x="106" y="59"/>
                    </a:lnTo>
                    <a:lnTo>
                      <a:pt x="103" y="59"/>
                    </a:lnTo>
                    <a:lnTo>
                      <a:pt x="96" y="59"/>
                    </a:lnTo>
                    <a:lnTo>
                      <a:pt x="91" y="62"/>
                    </a:lnTo>
                    <a:lnTo>
                      <a:pt x="81" y="62"/>
                    </a:lnTo>
                    <a:lnTo>
                      <a:pt x="79" y="62"/>
                    </a:lnTo>
                    <a:lnTo>
                      <a:pt x="73" y="59"/>
                    </a:lnTo>
                    <a:lnTo>
                      <a:pt x="69" y="56"/>
                    </a:lnTo>
                    <a:lnTo>
                      <a:pt x="63" y="56"/>
                    </a:lnTo>
                    <a:lnTo>
                      <a:pt x="61" y="54"/>
                    </a:lnTo>
                    <a:lnTo>
                      <a:pt x="58" y="47"/>
                    </a:lnTo>
                    <a:lnTo>
                      <a:pt x="51" y="42"/>
                    </a:lnTo>
                    <a:lnTo>
                      <a:pt x="45" y="32"/>
                    </a:lnTo>
                    <a:lnTo>
                      <a:pt x="43" y="24"/>
                    </a:lnTo>
                    <a:lnTo>
                      <a:pt x="36" y="12"/>
                    </a:lnTo>
                    <a:lnTo>
                      <a:pt x="36" y="9"/>
                    </a:lnTo>
                    <a:lnTo>
                      <a:pt x="30" y="3"/>
                    </a:lnTo>
                    <a:lnTo>
                      <a:pt x="27" y="3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15" y="3"/>
                    </a:lnTo>
                    <a:lnTo>
                      <a:pt x="9" y="3"/>
                    </a:lnTo>
                    <a:lnTo>
                      <a:pt x="6" y="9"/>
                    </a:lnTo>
                    <a:lnTo>
                      <a:pt x="0" y="32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" name="Freeform 33"/>
              <p:cNvSpPr>
                <a:spLocks/>
              </p:cNvSpPr>
              <p:nvPr/>
            </p:nvSpPr>
            <p:spPr bwMode="ltGray">
              <a:xfrm>
                <a:off x="954" y="220"/>
                <a:ext cx="158" cy="73"/>
              </a:xfrm>
              <a:custGeom>
                <a:avLst/>
                <a:gdLst/>
                <a:ahLst/>
                <a:cxnLst>
                  <a:cxn ang="0">
                    <a:pos x="7" y="27"/>
                  </a:cxn>
                  <a:cxn ang="0">
                    <a:pos x="15" y="24"/>
                  </a:cxn>
                  <a:cxn ang="0">
                    <a:pos x="27" y="27"/>
                  </a:cxn>
                  <a:cxn ang="0">
                    <a:pos x="37" y="30"/>
                  </a:cxn>
                  <a:cxn ang="0">
                    <a:pos x="42" y="36"/>
                  </a:cxn>
                  <a:cxn ang="0">
                    <a:pos x="48" y="48"/>
                  </a:cxn>
                  <a:cxn ang="0">
                    <a:pos x="60" y="63"/>
                  </a:cxn>
                  <a:cxn ang="0">
                    <a:pos x="72" y="69"/>
                  </a:cxn>
                  <a:cxn ang="0">
                    <a:pos x="85" y="72"/>
                  </a:cxn>
                  <a:cxn ang="0">
                    <a:pos x="97" y="72"/>
                  </a:cxn>
                  <a:cxn ang="0">
                    <a:pos x="105" y="63"/>
                  </a:cxn>
                  <a:cxn ang="0">
                    <a:pos x="118" y="57"/>
                  </a:cxn>
                  <a:cxn ang="0">
                    <a:pos x="130" y="54"/>
                  </a:cxn>
                  <a:cxn ang="0">
                    <a:pos x="142" y="54"/>
                  </a:cxn>
                  <a:cxn ang="0">
                    <a:pos x="150" y="57"/>
                  </a:cxn>
                  <a:cxn ang="0">
                    <a:pos x="153" y="54"/>
                  </a:cxn>
                  <a:cxn ang="0">
                    <a:pos x="148" y="48"/>
                  </a:cxn>
                  <a:cxn ang="0">
                    <a:pos x="138" y="45"/>
                  </a:cxn>
                  <a:cxn ang="0">
                    <a:pos x="127" y="48"/>
                  </a:cxn>
                  <a:cxn ang="0">
                    <a:pos x="115" y="54"/>
                  </a:cxn>
                  <a:cxn ang="0">
                    <a:pos x="102" y="60"/>
                  </a:cxn>
                  <a:cxn ang="0">
                    <a:pos x="90" y="60"/>
                  </a:cxn>
                  <a:cxn ang="0">
                    <a:pos x="78" y="60"/>
                  </a:cxn>
                  <a:cxn ang="0">
                    <a:pos x="70" y="57"/>
                  </a:cxn>
                  <a:cxn ang="0">
                    <a:pos x="60" y="51"/>
                  </a:cxn>
                  <a:cxn ang="0">
                    <a:pos x="52" y="39"/>
                  </a:cxn>
                  <a:cxn ang="0">
                    <a:pos x="42" y="24"/>
                  </a:cxn>
                  <a:cxn ang="0">
                    <a:pos x="37" y="7"/>
                  </a:cxn>
                  <a:cxn ang="0">
                    <a:pos x="27" y="0"/>
                  </a:cxn>
                  <a:cxn ang="0">
                    <a:pos x="22" y="0"/>
                  </a:cxn>
                  <a:cxn ang="0">
                    <a:pos x="12" y="3"/>
                  </a:cxn>
                  <a:cxn ang="0">
                    <a:pos x="0" y="30"/>
                  </a:cxn>
                </a:cxnLst>
                <a:rect l="0" t="0" r="r" b="b"/>
                <a:pathLst>
                  <a:path w="158" h="73">
                    <a:moveTo>
                      <a:pt x="0" y="30"/>
                    </a:moveTo>
                    <a:lnTo>
                      <a:pt x="7" y="27"/>
                    </a:lnTo>
                    <a:lnTo>
                      <a:pt x="12" y="24"/>
                    </a:lnTo>
                    <a:lnTo>
                      <a:pt x="15" y="24"/>
                    </a:lnTo>
                    <a:lnTo>
                      <a:pt x="22" y="24"/>
                    </a:lnTo>
                    <a:lnTo>
                      <a:pt x="27" y="27"/>
                    </a:lnTo>
                    <a:lnTo>
                      <a:pt x="33" y="27"/>
                    </a:lnTo>
                    <a:lnTo>
                      <a:pt x="37" y="30"/>
                    </a:lnTo>
                    <a:lnTo>
                      <a:pt x="39" y="30"/>
                    </a:lnTo>
                    <a:lnTo>
                      <a:pt x="42" y="36"/>
                    </a:lnTo>
                    <a:lnTo>
                      <a:pt x="48" y="42"/>
                    </a:lnTo>
                    <a:lnTo>
                      <a:pt x="48" y="48"/>
                    </a:lnTo>
                    <a:lnTo>
                      <a:pt x="55" y="54"/>
                    </a:lnTo>
                    <a:lnTo>
                      <a:pt x="60" y="63"/>
                    </a:lnTo>
                    <a:lnTo>
                      <a:pt x="67" y="66"/>
                    </a:lnTo>
                    <a:lnTo>
                      <a:pt x="72" y="69"/>
                    </a:lnTo>
                    <a:lnTo>
                      <a:pt x="78" y="72"/>
                    </a:lnTo>
                    <a:lnTo>
                      <a:pt x="85" y="72"/>
                    </a:lnTo>
                    <a:lnTo>
                      <a:pt x="90" y="72"/>
                    </a:lnTo>
                    <a:lnTo>
                      <a:pt x="97" y="72"/>
                    </a:lnTo>
                    <a:lnTo>
                      <a:pt x="102" y="66"/>
                    </a:lnTo>
                    <a:lnTo>
                      <a:pt x="105" y="63"/>
                    </a:lnTo>
                    <a:lnTo>
                      <a:pt x="112" y="60"/>
                    </a:lnTo>
                    <a:lnTo>
                      <a:pt x="118" y="57"/>
                    </a:lnTo>
                    <a:lnTo>
                      <a:pt x="123" y="54"/>
                    </a:lnTo>
                    <a:lnTo>
                      <a:pt x="130" y="54"/>
                    </a:lnTo>
                    <a:lnTo>
                      <a:pt x="135" y="54"/>
                    </a:lnTo>
                    <a:lnTo>
                      <a:pt x="142" y="54"/>
                    </a:lnTo>
                    <a:lnTo>
                      <a:pt x="148" y="54"/>
                    </a:lnTo>
                    <a:lnTo>
                      <a:pt x="150" y="57"/>
                    </a:lnTo>
                    <a:lnTo>
                      <a:pt x="157" y="60"/>
                    </a:lnTo>
                    <a:lnTo>
                      <a:pt x="153" y="54"/>
                    </a:lnTo>
                    <a:lnTo>
                      <a:pt x="150" y="51"/>
                    </a:lnTo>
                    <a:lnTo>
                      <a:pt x="148" y="48"/>
                    </a:lnTo>
                    <a:lnTo>
                      <a:pt x="142" y="48"/>
                    </a:lnTo>
                    <a:lnTo>
                      <a:pt x="138" y="45"/>
                    </a:lnTo>
                    <a:lnTo>
                      <a:pt x="133" y="45"/>
                    </a:lnTo>
                    <a:lnTo>
                      <a:pt x="127" y="48"/>
                    </a:lnTo>
                    <a:lnTo>
                      <a:pt x="123" y="48"/>
                    </a:lnTo>
                    <a:lnTo>
                      <a:pt x="115" y="54"/>
                    </a:lnTo>
                    <a:lnTo>
                      <a:pt x="105" y="57"/>
                    </a:lnTo>
                    <a:lnTo>
                      <a:pt x="102" y="60"/>
                    </a:lnTo>
                    <a:lnTo>
                      <a:pt x="100" y="60"/>
                    </a:lnTo>
                    <a:lnTo>
                      <a:pt x="90" y="60"/>
                    </a:lnTo>
                    <a:lnTo>
                      <a:pt x="85" y="60"/>
                    </a:lnTo>
                    <a:lnTo>
                      <a:pt x="78" y="60"/>
                    </a:lnTo>
                    <a:lnTo>
                      <a:pt x="72" y="60"/>
                    </a:lnTo>
                    <a:lnTo>
                      <a:pt x="70" y="57"/>
                    </a:lnTo>
                    <a:lnTo>
                      <a:pt x="63" y="54"/>
                    </a:lnTo>
                    <a:lnTo>
                      <a:pt x="60" y="51"/>
                    </a:lnTo>
                    <a:lnTo>
                      <a:pt x="57" y="48"/>
                    </a:lnTo>
                    <a:lnTo>
                      <a:pt x="52" y="39"/>
                    </a:lnTo>
                    <a:lnTo>
                      <a:pt x="48" y="33"/>
                    </a:lnTo>
                    <a:lnTo>
                      <a:pt x="42" y="24"/>
                    </a:lnTo>
                    <a:lnTo>
                      <a:pt x="39" y="12"/>
                    </a:lnTo>
                    <a:lnTo>
                      <a:pt x="37" y="7"/>
                    </a:lnTo>
                    <a:lnTo>
                      <a:pt x="30" y="3"/>
                    </a:lnTo>
                    <a:lnTo>
                      <a:pt x="27" y="0"/>
                    </a:lnTo>
                    <a:lnTo>
                      <a:pt x="24" y="0"/>
                    </a:lnTo>
                    <a:lnTo>
                      <a:pt x="22" y="0"/>
                    </a:lnTo>
                    <a:lnTo>
                      <a:pt x="15" y="0"/>
                    </a:lnTo>
                    <a:lnTo>
                      <a:pt x="12" y="3"/>
                    </a:lnTo>
                    <a:lnTo>
                      <a:pt x="7" y="7"/>
                    </a:lnTo>
                    <a:lnTo>
                      <a:pt x="0" y="3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" name="Freeform 34"/>
              <p:cNvSpPr>
                <a:spLocks/>
              </p:cNvSpPr>
              <p:nvPr/>
            </p:nvSpPr>
            <p:spPr bwMode="ltGray">
              <a:xfrm>
                <a:off x="4097" y="136"/>
                <a:ext cx="156" cy="7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4" y="46"/>
                  </a:cxn>
                  <a:cxn ang="0">
                    <a:pos x="9" y="48"/>
                  </a:cxn>
                  <a:cxn ang="0">
                    <a:pos x="15" y="48"/>
                  </a:cxn>
                  <a:cxn ang="0">
                    <a:pos x="22" y="48"/>
                  </a:cxn>
                  <a:cxn ang="0">
                    <a:pos x="27" y="48"/>
                  </a:cxn>
                  <a:cxn ang="0">
                    <a:pos x="30" y="46"/>
                  </a:cxn>
                  <a:cxn ang="0">
                    <a:pos x="37" y="43"/>
                  </a:cxn>
                  <a:cxn ang="0">
                    <a:pos x="43" y="37"/>
                  </a:cxn>
                  <a:cxn ang="0">
                    <a:pos x="45" y="30"/>
                  </a:cxn>
                  <a:cxn ang="0">
                    <a:pos x="49" y="25"/>
                  </a:cxn>
                  <a:cxn ang="0">
                    <a:pos x="52" y="18"/>
                  </a:cxn>
                  <a:cxn ang="0">
                    <a:pos x="58" y="12"/>
                  </a:cxn>
                  <a:cxn ang="0">
                    <a:pos x="64" y="7"/>
                  </a:cxn>
                  <a:cxn ang="0">
                    <a:pos x="70" y="3"/>
                  </a:cxn>
                  <a:cxn ang="0">
                    <a:pos x="76" y="0"/>
                  </a:cxn>
                  <a:cxn ang="0">
                    <a:pos x="85" y="0"/>
                  </a:cxn>
                  <a:cxn ang="0">
                    <a:pos x="91" y="0"/>
                  </a:cxn>
                  <a:cxn ang="0">
                    <a:pos x="95" y="0"/>
                  </a:cxn>
                  <a:cxn ang="0">
                    <a:pos x="100" y="7"/>
                  </a:cxn>
                  <a:cxn ang="0">
                    <a:pos x="106" y="9"/>
                  </a:cxn>
                  <a:cxn ang="0">
                    <a:pos x="110" y="12"/>
                  </a:cxn>
                  <a:cxn ang="0">
                    <a:pos x="118" y="15"/>
                  </a:cxn>
                  <a:cxn ang="0">
                    <a:pos x="125" y="18"/>
                  </a:cxn>
                  <a:cxn ang="0">
                    <a:pos x="130" y="18"/>
                  </a:cxn>
                  <a:cxn ang="0">
                    <a:pos x="136" y="18"/>
                  </a:cxn>
                  <a:cxn ang="0">
                    <a:pos x="140" y="18"/>
                  </a:cxn>
                  <a:cxn ang="0">
                    <a:pos x="146" y="18"/>
                  </a:cxn>
                  <a:cxn ang="0">
                    <a:pos x="151" y="15"/>
                  </a:cxn>
                  <a:cxn ang="0">
                    <a:pos x="155" y="12"/>
                  </a:cxn>
                  <a:cxn ang="0">
                    <a:pos x="155" y="18"/>
                  </a:cxn>
                  <a:cxn ang="0">
                    <a:pos x="151" y="22"/>
                  </a:cxn>
                  <a:cxn ang="0">
                    <a:pos x="146" y="25"/>
                  </a:cxn>
                  <a:cxn ang="0">
                    <a:pos x="143" y="27"/>
                  </a:cxn>
                  <a:cxn ang="0">
                    <a:pos x="136" y="27"/>
                  </a:cxn>
                  <a:cxn ang="0">
                    <a:pos x="133" y="27"/>
                  </a:cxn>
                  <a:cxn ang="0">
                    <a:pos x="128" y="27"/>
                  </a:cxn>
                  <a:cxn ang="0">
                    <a:pos x="121" y="25"/>
                  </a:cxn>
                  <a:cxn ang="0">
                    <a:pos x="115" y="18"/>
                  </a:cxn>
                  <a:cxn ang="0">
                    <a:pos x="106" y="15"/>
                  </a:cxn>
                  <a:cxn ang="0">
                    <a:pos x="103" y="12"/>
                  </a:cxn>
                  <a:cxn ang="0">
                    <a:pos x="97" y="12"/>
                  </a:cxn>
                  <a:cxn ang="0">
                    <a:pos x="88" y="12"/>
                  </a:cxn>
                  <a:cxn ang="0">
                    <a:pos x="82" y="12"/>
                  </a:cxn>
                  <a:cxn ang="0">
                    <a:pos x="79" y="12"/>
                  </a:cxn>
                  <a:cxn ang="0">
                    <a:pos x="73" y="12"/>
                  </a:cxn>
                  <a:cxn ang="0">
                    <a:pos x="67" y="15"/>
                  </a:cxn>
                  <a:cxn ang="0">
                    <a:pos x="64" y="18"/>
                  </a:cxn>
                  <a:cxn ang="0">
                    <a:pos x="58" y="22"/>
                  </a:cxn>
                  <a:cxn ang="0">
                    <a:pos x="55" y="25"/>
                  </a:cxn>
                  <a:cxn ang="0">
                    <a:pos x="52" y="33"/>
                  </a:cxn>
                  <a:cxn ang="0">
                    <a:pos x="45" y="43"/>
                  </a:cxn>
                  <a:cxn ang="0">
                    <a:pos x="43" y="48"/>
                  </a:cxn>
                  <a:cxn ang="0">
                    <a:pos x="37" y="61"/>
                  </a:cxn>
                  <a:cxn ang="0">
                    <a:pos x="34" y="67"/>
                  </a:cxn>
                  <a:cxn ang="0">
                    <a:pos x="30" y="70"/>
                  </a:cxn>
                  <a:cxn ang="0">
                    <a:pos x="27" y="73"/>
                  </a:cxn>
                  <a:cxn ang="0">
                    <a:pos x="22" y="73"/>
                  </a:cxn>
                  <a:cxn ang="0">
                    <a:pos x="19" y="73"/>
                  </a:cxn>
                  <a:cxn ang="0">
                    <a:pos x="15" y="73"/>
                  </a:cxn>
                  <a:cxn ang="0">
                    <a:pos x="9" y="70"/>
                  </a:cxn>
                  <a:cxn ang="0">
                    <a:pos x="7" y="67"/>
                  </a:cxn>
                  <a:cxn ang="0">
                    <a:pos x="0" y="43"/>
                  </a:cxn>
                </a:cxnLst>
                <a:rect l="0" t="0" r="r" b="b"/>
                <a:pathLst>
                  <a:path w="156" h="74">
                    <a:moveTo>
                      <a:pt x="0" y="43"/>
                    </a:moveTo>
                    <a:lnTo>
                      <a:pt x="4" y="46"/>
                    </a:lnTo>
                    <a:lnTo>
                      <a:pt x="9" y="48"/>
                    </a:lnTo>
                    <a:lnTo>
                      <a:pt x="15" y="48"/>
                    </a:lnTo>
                    <a:lnTo>
                      <a:pt x="22" y="48"/>
                    </a:lnTo>
                    <a:lnTo>
                      <a:pt x="27" y="48"/>
                    </a:lnTo>
                    <a:lnTo>
                      <a:pt x="30" y="46"/>
                    </a:lnTo>
                    <a:lnTo>
                      <a:pt x="37" y="43"/>
                    </a:lnTo>
                    <a:lnTo>
                      <a:pt x="43" y="37"/>
                    </a:lnTo>
                    <a:lnTo>
                      <a:pt x="45" y="30"/>
                    </a:lnTo>
                    <a:lnTo>
                      <a:pt x="49" y="25"/>
                    </a:lnTo>
                    <a:lnTo>
                      <a:pt x="52" y="18"/>
                    </a:lnTo>
                    <a:lnTo>
                      <a:pt x="58" y="12"/>
                    </a:lnTo>
                    <a:lnTo>
                      <a:pt x="64" y="7"/>
                    </a:lnTo>
                    <a:lnTo>
                      <a:pt x="70" y="3"/>
                    </a:lnTo>
                    <a:lnTo>
                      <a:pt x="76" y="0"/>
                    </a:lnTo>
                    <a:lnTo>
                      <a:pt x="85" y="0"/>
                    </a:lnTo>
                    <a:lnTo>
                      <a:pt x="91" y="0"/>
                    </a:lnTo>
                    <a:lnTo>
                      <a:pt x="95" y="0"/>
                    </a:lnTo>
                    <a:lnTo>
                      <a:pt x="100" y="7"/>
                    </a:lnTo>
                    <a:lnTo>
                      <a:pt x="106" y="9"/>
                    </a:lnTo>
                    <a:lnTo>
                      <a:pt x="110" y="12"/>
                    </a:lnTo>
                    <a:lnTo>
                      <a:pt x="118" y="15"/>
                    </a:lnTo>
                    <a:lnTo>
                      <a:pt x="125" y="18"/>
                    </a:lnTo>
                    <a:lnTo>
                      <a:pt x="130" y="18"/>
                    </a:lnTo>
                    <a:lnTo>
                      <a:pt x="136" y="18"/>
                    </a:lnTo>
                    <a:lnTo>
                      <a:pt x="140" y="18"/>
                    </a:lnTo>
                    <a:lnTo>
                      <a:pt x="146" y="18"/>
                    </a:lnTo>
                    <a:lnTo>
                      <a:pt x="151" y="15"/>
                    </a:lnTo>
                    <a:lnTo>
                      <a:pt x="155" y="12"/>
                    </a:lnTo>
                    <a:lnTo>
                      <a:pt x="155" y="18"/>
                    </a:lnTo>
                    <a:lnTo>
                      <a:pt x="151" y="22"/>
                    </a:lnTo>
                    <a:lnTo>
                      <a:pt x="146" y="25"/>
                    </a:lnTo>
                    <a:lnTo>
                      <a:pt x="143" y="27"/>
                    </a:lnTo>
                    <a:lnTo>
                      <a:pt x="136" y="27"/>
                    </a:lnTo>
                    <a:lnTo>
                      <a:pt x="133" y="27"/>
                    </a:lnTo>
                    <a:lnTo>
                      <a:pt x="128" y="27"/>
                    </a:lnTo>
                    <a:lnTo>
                      <a:pt x="121" y="25"/>
                    </a:lnTo>
                    <a:lnTo>
                      <a:pt x="115" y="18"/>
                    </a:lnTo>
                    <a:lnTo>
                      <a:pt x="106" y="15"/>
                    </a:lnTo>
                    <a:lnTo>
                      <a:pt x="103" y="12"/>
                    </a:lnTo>
                    <a:lnTo>
                      <a:pt x="97" y="12"/>
                    </a:lnTo>
                    <a:lnTo>
                      <a:pt x="88" y="12"/>
                    </a:lnTo>
                    <a:lnTo>
                      <a:pt x="82" y="12"/>
                    </a:lnTo>
                    <a:lnTo>
                      <a:pt x="79" y="12"/>
                    </a:lnTo>
                    <a:lnTo>
                      <a:pt x="73" y="12"/>
                    </a:lnTo>
                    <a:lnTo>
                      <a:pt x="67" y="15"/>
                    </a:lnTo>
                    <a:lnTo>
                      <a:pt x="64" y="18"/>
                    </a:lnTo>
                    <a:lnTo>
                      <a:pt x="58" y="22"/>
                    </a:lnTo>
                    <a:lnTo>
                      <a:pt x="55" y="25"/>
                    </a:lnTo>
                    <a:lnTo>
                      <a:pt x="52" y="33"/>
                    </a:lnTo>
                    <a:lnTo>
                      <a:pt x="45" y="43"/>
                    </a:lnTo>
                    <a:lnTo>
                      <a:pt x="43" y="48"/>
                    </a:lnTo>
                    <a:lnTo>
                      <a:pt x="37" y="61"/>
                    </a:lnTo>
                    <a:lnTo>
                      <a:pt x="34" y="67"/>
                    </a:lnTo>
                    <a:lnTo>
                      <a:pt x="30" y="70"/>
                    </a:lnTo>
                    <a:lnTo>
                      <a:pt x="27" y="73"/>
                    </a:lnTo>
                    <a:lnTo>
                      <a:pt x="22" y="73"/>
                    </a:lnTo>
                    <a:lnTo>
                      <a:pt x="19" y="73"/>
                    </a:lnTo>
                    <a:lnTo>
                      <a:pt x="15" y="73"/>
                    </a:lnTo>
                    <a:lnTo>
                      <a:pt x="9" y="70"/>
                    </a:lnTo>
                    <a:lnTo>
                      <a:pt x="7" y="67"/>
                    </a:lnTo>
                    <a:lnTo>
                      <a:pt x="0" y="43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" name="Freeform 35"/>
              <p:cNvSpPr>
                <a:spLocks/>
              </p:cNvSpPr>
              <p:nvPr/>
            </p:nvSpPr>
            <p:spPr bwMode="ltGray">
              <a:xfrm>
                <a:off x="157" y="510"/>
                <a:ext cx="153" cy="75"/>
              </a:xfrm>
              <a:custGeom>
                <a:avLst/>
                <a:gdLst/>
                <a:ahLst/>
                <a:cxnLst>
                  <a:cxn ang="0">
                    <a:pos x="3" y="46"/>
                  </a:cxn>
                  <a:cxn ang="0">
                    <a:pos x="15" y="49"/>
                  </a:cxn>
                  <a:cxn ang="0">
                    <a:pos x="23" y="49"/>
                  </a:cxn>
                  <a:cxn ang="0">
                    <a:pos x="33" y="46"/>
                  </a:cxn>
                  <a:cxn ang="0">
                    <a:pos x="42" y="37"/>
                  </a:cxn>
                  <a:cxn ang="0">
                    <a:pos x="48" y="28"/>
                  </a:cxn>
                  <a:cxn ang="0">
                    <a:pos x="57" y="12"/>
                  </a:cxn>
                  <a:cxn ang="0">
                    <a:pos x="68" y="3"/>
                  </a:cxn>
                  <a:cxn ang="0">
                    <a:pos x="83" y="0"/>
                  </a:cxn>
                  <a:cxn ang="0">
                    <a:pos x="92" y="3"/>
                  </a:cxn>
                  <a:cxn ang="0">
                    <a:pos x="104" y="10"/>
                  </a:cxn>
                  <a:cxn ang="0">
                    <a:pos x="113" y="15"/>
                  </a:cxn>
                  <a:cxn ang="0">
                    <a:pos x="125" y="22"/>
                  </a:cxn>
                  <a:cxn ang="0">
                    <a:pos x="137" y="22"/>
                  </a:cxn>
                  <a:cxn ang="0">
                    <a:pos x="149" y="15"/>
                  </a:cxn>
                  <a:cxn ang="0">
                    <a:pos x="152" y="22"/>
                  </a:cxn>
                  <a:cxn ang="0">
                    <a:pos x="143" y="25"/>
                  </a:cxn>
                  <a:cxn ang="0">
                    <a:pos x="134" y="28"/>
                  </a:cxn>
                  <a:cxn ang="0">
                    <a:pos x="122" y="28"/>
                  </a:cxn>
                  <a:cxn ang="0">
                    <a:pos x="113" y="22"/>
                  </a:cxn>
                  <a:cxn ang="0">
                    <a:pos x="102" y="15"/>
                  </a:cxn>
                  <a:cxn ang="0">
                    <a:pos x="87" y="12"/>
                  </a:cxn>
                  <a:cxn ang="0">
                    <a:pos x="75" y="12"/>
                  </a:cxn>
                  <a:cxn ang="0">
                    <a:pos x="65" y="15"/>
                  </a:cxn>
                  <a:cxn ang="0">
                    <a:pos x="57" y="22"/>
                  </a:cxn>
                  <a:cxn ang="0">
                    <a:pos x="50" y="34"/>
                  </a:cxn>
                  <a:cxn ang="0">
                    <a:pos x="42" y="53"/>
                  </a:cxn>
                  <a:cxn ang="0">
                    <a:pos x="33" y="68"/>
                  </a:cxn>
                  <a:cxn ang="0">
                    <a:pos x="23" y="74"/>
                  </a:cxn>
                  <a:cxn ang="0">
                    <a:pos x="18" y="74"/>
                  </a:cxn>
                  <a:cxn ang="0">
                    <a:pos x="8" y="71"/>
                  </a:cxn>
                  <a:cxn ang="0">
                    <a:pos x="0" y="43"/>
                  </a:cxn>
                </a:cxnLst>
                <a:rect l="0" t="0" r="r" b="b"/>
                <a:pathLst>
                  <a:path w="153" h="75">
                    <a:moveTo>
                      <a:pt x="0" y="43"/>
                    </a:moveTo>
                    <a:lnTo>
                      <a:pt x="3" y="46"/>
                    </a:lnTo>
                    <a:lnTo>
                      <a:pt x="8" y="49"/>
                    </a:lnTo>
                    <a:lnTo>
                      <a:pt x="15" y="49"/>
                    </a:lnTo>
                    <a:lnTo>
                      <a:pt x="21" y="49"/>
                    </a:lnTo>
                    <a:lnTo>
                      <a:pt x="23" y="49"/>
                    </a:lnTo>
                    <a:lnTo>
                      <a:pt x="30" y="49"/>
                    </a:lnTo>
                    <a:lnTo>
                      <a:pt x="33" y="46"/>
                    </a:lnTo>
                    <a:lnTo>
                      <a:pt x="35" y="43"/>
                    </a:lnTo>
                    <a:lnTo>
                      <a:pt x="42" y="37"/>
                    </a:lnTo>
                    <a:lnTo>
                      <a:pt x="45" y="31"/>
                    </a:lnTo>
                    <a:lnTo>
                      <a:pt x="48" y="28"/>
                    </a:lnTo>
                    <a:lnTo>
                      <a:pt x="50" y="18"/>
                    </a:lnTo>
                    <a:lnTo>
                      <a:pt x="57" y="12"/>
                    </a:lnTo>
                    <a:lnTo>
                      <a:pt x="62" y="10"/>
                    </a:lnTo>
                    <a:lnTo>
                      <a:pt x="68" y="3"/>
                    </a:lnTo>
                    <a:lnTo>
                      <a:pt x="75" y="0"/>
                    </a:lnTo>
                    <a:lnTo>
                      <a:pt x="83" y="0"/>
                    </a:lnTo>
                    <a:lnTo>
                      <a:pt x="90" y="0"/>
                    </a:lnTo>
                    <a:lnTo>
                      <a:pt x="92" y="3"/>
                    </a:lnTo>
                    <a:lnTo>
                      <a:pt x="98" y="7"/>
                    </a:lnTo>
                    <a:lnTo>
                      <a:pt x="104" y="10"/>
                    </a:lnTo>
                    <a:lnTo>
                      <a:pt x="107" y="12"/>
                    </a:lnTo>
                    <a:lnTo>
                      <a:pt x="113" y="15"/>
                    </a:lnTo>
                    <a:lnTo>
                      <a:pt x="119" y="18"/>
                    </a:lnTo>
                    <a:lnTo>
                      <a:pt x="125" y="22"/>
                    </a:lnTo>
                    <a:lnTo>
                      <a:pt x="131" y="22"/>
                    </a:lnTo>
                    <a:lnTo>
                      <a:pt x="137" y="22"/>
                    </a:lnTo>
                    <a:lnTo>
                      <a:pt x="143" y="18"/>
                    </a:lnTo>
                    <a:lnTo>
                      <a:pt x="149" y="15"/>
                    </a:lnTo>
                    <a:lnTo>
                      <a:pt x="152" y="15"/>
                    </a:lnTo>
                    <a:lnTo>
                      <a:pt x="152" y="22"/>
                    </a:lnTo>
                    <a:lnTo>
                      <a:pt x="149" y="25"/>
                    </a:lnTo>
                    <a:lnTo>
                      <a:pt x="143" y="25"/>
                    </a:lnTo>
                    <a:lnTo>
                      <a:pt x="137" y="28"/>
                    </a:lnTo>
                    <a:lnTo>
                      <a:pt x="134" y="28"/>
                    </a:lnTo>
                    <a:lnTo>
                      <a:pt x="131" y="28"/>
                    </a:lnTo>
                    <a:lnTo>
                      <a:pt x="122" y="28"/>
                    </a:lnTo>
                    <a:lnTo>
                      <a:pt x="119" y="25"/>
                    </a:lnTo>
                    <a:lnTo>
                      <a:pt x="113" y="22"/>
                    </a:lnTo>
                    <a:lnTo>
                      <a:pt x="104" y="15"/>
                    </a:lnTo>
                    <a:lnTo>
                      <a:pt x="102" y="15"/>
                    </a:lnTo>
                    <a:lnTo>
                      <a:pt x="95" y="15"/>
                    </a:lnTo>
                    <a:lnTo>
                      <a:pt x="87" y="12"/>
                    </a:lnTo>
                    <a:lnTo>
                      <a:pt x="80" y="12"/>
                    </a:lnTo>
                    <a:lnTo>
                      <a:pt x="75" y="12"/>
                    </a:lnTo>
                    <a:lnTo>
                      <a:pt x="72" y="15"/>
                    </a:lnTo>
                    <a:lnTo>
                      <a:pt x="65" y="15"/>
                    </a:lnTo>
                    <a:lnTo>
                      <a:pt x="62" y="18"/>
                    </a:lnTo>
                    <a:lnTo>
                      <a:pt x="57" y="22"/>
                    </a:lnTo>
                    <a:lnTo>
                      <a:pt x="53" y="25"/>
                    </a:lnTo>
                    <a:lnTo>
                      <a:pt x="50" y="34"/>
                    </a:lnTo>
                    <a:lnTo>
                      <a:pt x="45" y="43"/>
                    </a:lnTo>
                    <a:lnTo>
                      <a:pt x="42" y="53"/>
                    </a:lnTo>
                    <a:lnTo>
                      <a:pt x="35" y="64"/>
                    </a:lnTo>
                    <a:lnTo>
                      <a:pt x="33" y="68"/>
                    </a:lnTo>
                    <a:lnTo>
                      <a:pt x="30" y="74"/>
                    </a:lnTo>
                    <a:lnTo>
                      <a:pt x="23" y="74"/>
                    </a:lnTo>
                    <a:lnTo>
                      <a:pt x="21" y="74"/>
                    </a:lnTo>
                    <a:lnTo>
                      <a:pt x="18" y="74"/>
                    </a:lnTo>
                    <a:lnTo>
                      <a:pt x="15" y="74"/>
                    </a:lnTo>
                    <a:lnTo>
                      <a:pt x="8" y="71"/>
                    </a:lnTo>
                    <a:lnTo>
                      <a:pt x="3" y="68"/>
                    </a:lnTo>
                    <a:lnTo>
                      <a:pt x="0" y="43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" name="Freeform 36"/>
              <p:cNvSpPr>
                <a:spLocks/>
              </p:cNvSpPr>
              <p:nvPr/>
            </p:nvSpPr>
            <p:spPr bwMode="ltGray">
              <a:xfrm>
                <a:off x="5581" y="1847"/>
                <a:ext cx="154" cy="72"/>
              </a:xfrm>
              <a:custGeom>
                <a:avLst/>
                <a:gdLst/>
                <a:ahLst/>
                <a:cxnLst>
                  <a:cxn ang="0">
                    <a:pos x="3" y="44"/>
                  </a:cxn>
                  <a:cxn ang="0">
                    <a:pos x="15" y="48"/>
                  </a:cxn>
                  <a:cxn ang="0">
                    <a:pos x="26" y="48"/>
                  </a:cxn>
                  <a:cxn ang="0">
                    <a:pos x="33" y="41"/>
                  </a:cxn>
                  <a:cxn ang="0">
                    <a:pos x="41" y="36"/>
                  </a:cxn>
                  <a:cxn ang="0">
                    <a:pos x="48" y="24"/>
                  </a:cxn>
                  <a:cxn ang="0">
                    <a:pos x="56" y="12"/>
                  </a:cxn>
                  <a:cxn ang="0">
                    <a:pos x="69" y="4"/>
                  </a:cxn>
                  <a:cxn ang="0">
                    <a:pos x="84" y="0"/>
                  </a:cxn>
                  <a:cxn ang="0">
                    <a:pos x="93" y="4"/>
                  </a:cxn>
                  <a:cxn ang="0">
                    <a:pos x="105" y="9"/>
                  </a:cxn>
                  <a:cxn ang="0">
                    <a:pos x="116" y="15"/>
                  </a:cxn>
                  <a:cxn ang="0">
                    <a:pos x="126" y="18"/>
                  </a:cxn>
                  <a:cxn ang="0">
                    <a:pos x="138" y="18"/>
                  </a:cxn>
                  <a:cxn ang="0">
                    <a:pos x="150" y="15"/>
                  </a:cxn>
                  <a:cxn ang="0">
                    <a:pos x="153" y="18"/>
                  </a:cxn>
                  <a:cxn ang="0">
                    <a:pos x="144" y="24"/>
                  </a:cxn>
                  <a:cxn ang="0">
                    <a:pos x="135" y="27"/>
                  </a:cxn>
                  <a:cxn ang="0">
                    <a:pos x="126" y="24"/>
                  </a:cxn>
                  <a:cxn ang="0">
                    <a:pos x="114" y="18"/>
                  </a:cxn>
                  <a:cxn ang="0">
                    <a:pos x="101" y="12"/>
                  </a:cxn>
                  <a:cxn ang="0">
                    <a:pos x="86" y="12"/>
                  </a:cxn>
                  <a:cxn ang="0">
                    <a:pos x="78" y="12"/>
                  </a:cxn>
                  <a:cxn ang="0">
                    <a:pos x="66" y="15"/>
                  </a:cxn>
                  <a:cxn ang="0">
                    <a:pos x="56" y="21"/>
                  </a:cxn>
                  <a:cxn ang="0">
                    <a:pos x="51" y="33"/>
                  </a:cxn>
                  <a:cxn ang="0">
                    <a:pos x="41" y="51"/>
                  </a:cxn>
                  <a:cxn ang="0">
                    <a:pos x="33" y="65"/>
                  </a:cxn>
                  <a:cxn ang="0">
                    <a:pos x="26" y="71"/>
                  </a:cxn>
                  <a:cxn ang="0">
                    <a:pos x="18" y="71"/>
                  </a:cxn>
                  <a:cxn ang="0">
                    <a:pos x="8" y="68"/>
                  </a:cxn>
                  <a:cxn ang="0">
                    <a:pos x="0" y="41"/>
                  </a:cxn>
                </a:cxnLst>
                <a:rect l="0" t="0" r="r" b="b"/>
                <a:pathLst>
                  <a:path w="154" h="72">
                    <a:moveTo>
                      <a:pt x="0" y="41"/>
                    </a:moveTo>
                    <a:lnTo>
                      <a:pt x="3" y="44"/>
                    </a:lnTo>
                    <a:lnTo>
                      <a:pt x="8" y="48"/>
                    </a:lnTo>
                    <a:lnTo>
                      <a:pt x="15" y="48"/>
                    </a:lnTo>
                    <a:lnTo>
                      <a:pt x="21" y="48"/>
                    </a:lnTo>
                    <a:lnTo>
                      <a:pt x="26" y="48"/>
                    </a:lnTo>
                    <a:lnTo>
                      <a:pt x="30" y="44"/>
                    </a:lnTo>
                    <a:lnTo>
                      <a:pt x="33" y="41"/>
                    </a:lnTo>
                    <a:lnTo>
                      <a:pt x="36" y="41"/>
                    </a:lnTo>
                    <a:lnTo>
                      <a:pt x="41" y="36"/>
                    </a:lnTo>
                    <a:lnTo>
                      <a:pt x="45" y="30"/>
                    </a:lnTo>
                    <a:lnTo>
                      <a:pt x="48" y="24"/>
                    </a:lnTo>
                    <a:lnTo>
                      <a:pt x="51" y="18"/>
                    </a:lnTo>
                    <a:lnTo>
                      <a:pt x="56" y="12"/>
                    </a:lnTo>
                    <a:lnTo>
                      <a:pt x="63" y="6"/>
                    </a:lnTo>
                    <a:lnTo>
                      <a:pt x="69" y="4"/>
                    </a:lnTo>
                    <a:lnTo>
                      <a:pt x="75" y="0"/>
                    </a:lnTo>
                    <a:lnTo>
                      <a:pt x="84" y="0"/>
                    </a:lnTo>
                    <a:lnTo>
                      <a:pt x="90" y="0"/>
                    </a:lnTo>
                    <a:lnTo>
                      <a:pt x="93" y="4"/>
                    </a:lnTo>
                    <a:lnTo>
                      <a:pt x="99" y="6"/>
                    </a:lnTo>
                    <a:lnTo>
                      <a:pt x="105" y="9"/>
                    </a:lnTo>
                    <a:lnTo>
                      <a:pt x="108" y="12"/>
                    </a:lnTo>
                    <a:lnTo>
                      <a:pt x="116" y="15"/>
                    </a:lnTo>
                    <a:lnTo>
                      <a:pt x="123" y="18"/>
                    </a:lnTo>
                    <a:lnTo>
                      <a:pt x="126" y="18"/>
                    </a:lnTo>
                    <a:lnTo>
                      <a:pt x="131" y="21"/>
                    </a:lnTo>
                    <a:lnTo>
                      <a:pt x="138" y="18"/>
                    </a:lnTo>
                    <a:lnTo>
                      <a:pt x="144" y="18"/>
                    </a:lnTo>
                    <a:lnTo>
                      <a:pt x="150" y="15"/>
                    </a:lnTo>
                    <a:lnTo>
                      <a:pt x="153" y="12"/>
                    </a:lnTo>
                    <a:lnTo>
                      <a:pt x="153" y="18"/>
                    </a:lnTo>
                    <a:lnTo>
                      <a:pt x="150" y="21"/>
                    </a:lnTo>
                    <a:lnTo>
                      <a:pt x="144" y="24"/>
                    </a:lnTo>
                    <a:lnTo>
                      <a:pt x="141" y="27"/>
                    </a:lnTo>
                    <a:lnTo>
                      <a:pt x="135" y="27"/>
                    </a:lnTo>
                    <a:lnTo>
                      <a:pt x="131" y="27"/>
                    </a:lnTo>
                    <a:lnTo>
                      <a:pt x="126" y="24"/>
                    </a:lnTo>
                    <a:lnTo>
                      <a:pt x="120" y="24"/>
                    </a:lnTo>
                    <a:lnTo>
                      <a:pt x="114" y="18"/>
                    </a:lnTo>
                    <a:lnTo>
                      <a:pt x="105" y="15"/>
                    </a:lnTo>
                    <a:lnTo>
                      <a:pt x="101" y="12"/>
                    </a:lnTo>
                    <a:lnTo>
                      <a:pt x="96" y="12"/>
                    </a:lnTo>
                    <a:lnTo>
                      <a:pt x="86" y="12"/>
                    </a:lnTo>
                    <a:lnTo>
                      <a:pt x="81" y="12"/>
                    </a:lnTo>
                    <a:lnTo>
                      <a:pt x="78" y="12"/>
                    </a:lnTo>
                    <a:lnTo>
                      <a:pt x="71" y="12"/>
                    </a:lnTo>
                    <a:lnTo>
                      <a:pt x="66" y="15"/>
                    </a:lnTo>
                    <a:lnTo>
                      <a:pt x="63" y="18"/>
                    </a:lnTo>
                    <a:lnTo>
                      <a:pt x="56" y="21"/>
                    </a:lnTo>
                    <a:lnTo>
                      <a:pt x="54" y="24"/>
                    </a:lnTo>
                    <a:lnTo>
                      <a:pt x="51" y="33"/>
                    </a:lnTo>
                    <a:lnTo>
                      <a:pt x="45" y="39"/>
                    </a:lnTo>
                    <a:lnTo>
                      <a:pt x="41" y="51"/>
                    </a:lnTo>
                    <a:lnTo>
                      <a:pt x="36" y="59"/>
                    </a:lnTo>
                    <a:lnTo>
                      <a:pt x="33" y="65"/>
                    </a:lnTo>
                    <a:lnTo>
                      <a:pt x="30" y="68"/>
                    </a:lnTo>
                    <a:lnTo>
                      <a:pt x="26" y="71"/>
                    </a:lnTo>
                    <a:lnTo>
                      <a:pt x="21" y="71"/>
                    </a:lnTo>
                    <a:lnTo>
                      <a:pt x="18" y="71"/>
                    </a:lnTo>
                    <a:lnTo>
                      <a:pt x="15" y="71"/>
                    </a:lnTo>
                    <a:lnTo>
                      <a:pt x="8" y="68"/>
                    </a:lnTo>
                    <a:lnTo>
                      <a:pt x="6" y="65"/>
                    </a:lnTo>
                    <a:lnTo>
                      <a:pt x="0" y="41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" name="Freeform 37"/>
              <p:cNvSpPr>
                <a:spLocks/>
              </p:cNvSpPr>
              <p:nvPr/>
            </p:nvSpPr>
            <p:spPr bwMode="ltGray">
              <a:xfrm>
                <a:off x="4436" y="4096"/>
                <a:ext cx="57" cy="6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17"/>
                  </a:cxn>
                  <a:cxn ang="0">
                    <a:pos x="17" y="65"/>
                  </a:cxn>
                  <a:cxn ang="0">
                    <a:pos x="56" y="41"/>
                  </a:cxn>
                  <a:cxn ang="0">
                    <a:pos x="31" y="0"/>
                  </a:cxn>
                </a:cxnLst>
                <a:rect l="0" t="0" r="r" b="b"/>
                <a:pathLst>
                  <a:path w="57" h="66">
                    <a:moveTo>
                      <a:pt x="31" y="0"/>
                    </a:moveTo>
                    <a:lnTo>
                      <a:pt x="0" y="17"/>
                    </a:lnTo>
                    <a:lnTo>
                      <a:pt x="17" y="65"/>
                    </a:lnTo>
                    <a:lnTo>
                      <a:pt x="56" y="41"/>
                    </a:lnTo>
                    <a:lnTo>
                      <a:pt x="31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38"/>
              <p:cNvSpPr>
                <a:spLocks/>
              </p:cNvSpPr>
              <p:nvPr/>
            </p:nvSpPr>
            <p:spPr bwMode="ltGray">
              <a:xfrm>
                <a:off x="107" y="2501"/>
                <a:ext cx="55" cy="65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17"/>
                  </a:cxn>
                  <a:cxn ang="0">
                    <a:pos x="16" y="64"/>
                  </a:cxn>
                  <a:cxn ang="0">
                    <a:pos x="54" y="40"/>
                  </a:cxn>
                  <a:cxn ang="0">
                    <a:pos x="30" y="0"/>
                  </a:cxn>
                </a:cxnLst>
                <a:rect l="0" t="0" r="r" b="b"/>
                <a:pathLst>
                  <a:path w="55" h="65">
                    <a:moveTo>
                      <a:pt x="30" y="0"/>
                    </a:moveTo>
                    <a:lnTo>
                      <a:pt x="0" y="17"/>
                    </a:lnTo>
                    <a:lnTo>
                      <a:pt x="16" y="64"/>
                    </a:lnTo>
                    <a:lnTo>
                      <a:pt x="54" y="40"/>
                    </a:lnTo>
                    <a:lnTo>
                      <a:pt x="30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39"/>
              <p:cNvSpPr>
                <a:spLocks/>
              </p:cNvSpPr>
              <p:nvPr/>
            </p:nvSpPr>
            <p:spPr bwMode="ltGray">
              <a:xfrm>
                <a:off x="5139" y="1106"/>
                <a:ext cx="56" cy="65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17"/>
                  </a:cxn>
                  <a:cxn ang="0">
                    <a:pos x="16" y="64"/>
                  </a:cxn>
                  <a:cxn ang="0">
                    <a:pos x="55" y="41"/>
                  </a:cxn>
                  <a:cxn ang="0">
                    <a:pos x="30" y="0"/>
                  </a:cxn>
                </a:cxnLst>
                <a:rect l="0" t="0" r="r" b="b"/>
                <a:pathLst>
                  <a:path w="56" h="65">
                    <a:moveTo>
                      <a:pt x="30" y="0"/>
                    </a:moveTo>
                    <a:lnTo>
                      <a:pt x="0" y="17"/>
                    </a:lnTo>
                    <a:lnTo>
                      <a:pt x="16" y="64"/>
                    </a:lnTo>
                    <a:lnTo>
                      <a:pt x="55" y="41"/>
                    </a:lnTo>
                    <a:lnTo>
                      <a:pt x="30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40"/>
              <p:cNvSpPr>
                <a:spLocks/>
              </p:cNvSpPr>
              <p:nvPr/>
            </p:nvSpPr>
            <p:spPr bwMode="ltGray">
              <a:xfrm>
                <a:off x="4703" y="54"/>
                <a:ext cx="60" cy="81"/>
              </a:xfrm>
              <a:custGeom>
                <a:avLst/>
                <a:gdLst/>
                <a:ahLst/>
                <a:cxnLst>
                  <a:cxn ang="0">
                    <a:pos x="59" y="0"/>
                  </a:cxn>
                  <a:cxn ang="0">
                    <a:pos x="0" y="30"/>
                  </a:cxn>
                  <a:cxn ang="0">
                    <a:pos x="45" y="80"/>
                  </a:cxn>
                  <a:cxn ang="0">
                    <a:pos x="59" y="0"/>
                  </a:cxn>
                </a:cxnLst>
                <a:rect l="0" t="0" r="r" b="b"/>
                <a:pathLst>
                  <a:path w="60" h="81">
                    <a:moveTo>
                      <a:pt x="59" y="0"/>
                    </a:moveTo>
                    <a:lnTo>
                      <a:pt x="0" y="30"/>
                    </a:lnTo>
                    <a:lnTo>
                      <a:pt x="45" y="80"/>
                    </a:lnTo>
                    <a:lnTo>
                      <a:pt x="59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" name="Freeform 41"/>
              <p:cNvSpPr>
                <a:spLocks/>
              </p:cNvSpPr>
              <p:nvPr/>
            </p:nvSpPr>
            <p:spPr bwMode="ltGray">
              <a:xfrm>
                <a:off x="5601" y="3074"/>
                <a:ext cx="60" cy="80"/>
              </a:xfrm>
              <a:custGeom>
                <a:avLst/>
                <a:gdLst/>
                <a:ahLst/>
                <a:cxnLst>
                  <a:cxn ang="0">
                    <a:pos x="59" y="0"/>
                  </a:cxn>
                  <a:cxn ang="0">
                    <a:pos x="0" y="30"/>
                  </a:cxn>
                  <a:cxn ang="0">
                    <a:pos x="42" y="79"/>
                  </a:cxn>
                  <a:cxn ang="0">
                    <a:pos x="59" y="0"/>
                  </a:cxn>
                </a:cxnLst>
                <a:rect l="0" t="0" r="r" b="b"/>
                <a:pathLst>
                  <a:path w="60" h="80">
                    <a:moveTo>
                      <a:pt x="59" y="0"/>
                    </a:moveTo>
                    <a:lnTo>
                      <a:pt x="0" y="30"/>
                    </a:lnTo>
                    <a:lnTo>
                      <a:pt x="42" y="79"/>
                    </a:lnTo>
                    <a:lnTo>
                      <a:pt x="59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42"/>
              <p:cNvSpPr>
                <a:spLocks/>
              </p:cNvSpPr>
              <p:nvPr/>
            </p:nvSpPr>
            <p:spPr bwMode="ltGray">
              <a:xfrm>
                <a:off x="2788" y="4005"/>
                <a:ext cx="59" cy="83"/>
              </a:xfrm>
              <a:custGeom>
                <a:avLst/>
                <a:gdLst/>
                <a:ahLst/>
                <a:cxnLst>
                  <a:cxn ang="0">
                    <a:pos x="58" y="0"/>
                  </a:cxn>
                  <a:cxn ang="0">
                    <a:pos x="0" y="31"/>
                  </a:cxn>
                  <a:cxn ang="0">
                    <a:pos x="42" y="82"/>
                  </a:cxn>
                  <a:cxn ang="0">
                    <a:pos x="58" y="0"/>
                  </a:cxn>
                </a:cxnLst>
                <a:rect l="0" t="0" r="r" b="b"/>
                <a:pathLst>
                  <a:path w="59" h="83">
                    <a:moveTo>
                      <a:pt x="58" y="0"/>
                    </a:moveTo>
                    <a:lnTo>
                      <a:pt x="0" y="31"/>
                    </a:lnTo>
                    <a:lnTo>
                      <a:pt x="42" y="82"/>
                    </a:lnTo>
                    <a:lnTo>
                      <a:pt x="58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43"/>
              <p:cNvSpPr>
                <a:spLocks/>
              </p:cNvSpPr>
              <p:nvPr/>
            </p:nvSpPr>
            <p:spPr bwMode="ltGray">
              <a:xfrm>
                <a:off x="256" y="3041"/>
                <a:ext cx="61" cy="83"/>
              </a:xfrm>
              <a:custGeom>
                <a:avLst/>
                <a:gdLst/>
                <a:ahLst/>
                <a:cxnLst>
                  <a:cxn ang="0">
                    <a:pos x="60" y="0"/>
                  </a:cxn>
                  <a:cxn ang="0">
                    <a:pos x="0" y="31"/>
                  </a:cxn>
                  <a:cxn ang="0">
                    <a:pos x="46" y="82"/>
                  </a:cxn>
                  <a:cxn ang="0">
                    <a:pos x="60" y="0"/>
                  </a:cxn>
                </a:cxnLst>
                <a:rect l="0" t="0" r="r" b="b"/>
                <a:pathLst>
                  <a:path w="61" h="83">
                    <a:moveTo>
                      <a:pt x="60" y="0"/>
                    </a:moveTo>
                    <a:lnTo>
                      <a:pt x="0" y="31"/>
                    </a:lnTo>
                    <a:lnTo>
                      <a:pt x="46" y="82"/>
                    </a:lnTo>
                    <a:lnTo>
                      <a:pt x="60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" name="Freeform 44"/>
              <p:cNvSpPr>
                <a:spLocks/>
              </p:cNvSpPr>
              <p:nvPr/>
            </p:nvSpPr>
            <p:spPr bwMode="ltGray">
              <a:xfrm>
                <a:off x="4707" y="4074"/>
                <a:ext cx="59" cy="78"/>
              </a:xfrm>
              <a:custGeom>
                <a:avLst/>
                <a:gdLst/>
                <a:ahLst/>
                <a:cxnLst>
                  <a:cxn ang="0">
                    <a:pos x="58" y="0"/>
                  </a:cxn>
                  <a:cxn ang="0">
                    <a:pos x="0" y="30"/>
                  </a:cxn>
                  <a:cxn ang="0">
                    <a:pos x="42" y="77"/>
                  </a:cxn>
                  <a:cxn ang="0">
                    <a:pos x="58" y="0"/>
                  </a:cxn>
                </a:cxnLst>
                <a:rect l="0" t="0" r="r" b="b"/>
                <a:pathLst>
                  <a:path w="59" h="78">
                    <a:moveTo>
                      <a:pt x="58" y="0"/>
                    </a:moveTo>
                    <a:lnTo>
                      <a:pt x="0" y="30"/>
                    </a:lnTo>
                    <a:lnTo>
                      <a:pt x="42" y="77"/>
                    </a:lnTo>
                    <a:lnTo>
                      <a:pt x="58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" name="Freeform 45"/>
              <p:cNvSpPr>
                <a:spLocks/>
              </p:cNvSpPr>
              <p:nvPr/>
            </p:nvSpPr>
            <p:spPr bwMode="ltGray">
              <a:xfrm>
                <a:off x="234" y="3987"/>
                <a:ext cx="61" cy="8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31"/>
                  </a:cxn>
                  <a:cxn ang="0">
                    <a:pos x="18" y="80"/>
                  </a:cxn>
                  <a:cxn ang="0">
                    <a:pos x="0" y="0"/>
                  </a:cxn>
                </a:cxnLst>
                <a:rect l="0" t="0" r="r" b="b"/>
                <a:pathLst>
                  <a:path w="61" h="81">
                    <a:moveTo>
                      <a:pt x="0" y="0"/>
                    </a:moveTo>
                    <a:lnTo>
                      <a:pt x="60" y="31"/>
                    </a:lnTo>
                    <a:lnTo>
                      <a:pt x="18" y="8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" name="Freeform 46"/>
              <p:cNvSpPr>
                <a:spLocks/>
              </p:cNvSpPr>
              <p:nvPr/>
            </p:nvSpPr>
            <p:spPr bwMode="ltGray">
              <a:xfrm>
                <a:off x="2285" y="99"/>
                <a:ext cx="61" cy="8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31"/>
                  </a:cxn>
                  <a:cxn ang="0">
                    <a:pos x="18" y="81"/>
                  </a:cxn>
                  <a:cxn ang="0">
                    <a:pos x="0" y="0"/>
                  </a:cxn>
                </a:cxnLst>
                <a:rect l="0" t="0" r="r" b="b"/>
                <a:pathLst>
                  <a:path w="61" h="82">
                    <a:moveTo>
                      <a:pt x="0" y="0"/>
                    </a:moveTo>
                    <a:lnTo>
                      <a:pt x="60" y="31"/>
                    </a:lnTo>
                    <a:lnTo>
                      <a:pt x="18" y="8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/>
            </p:nvSpPr>
            <p:spPr bwMode="ltGray">
              <a:xfrm>
                <a:off x="1629" y="103"/>
                <a:ext cx="53" cy="5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/>
            </p:nvSpPr>
            <p:spPr bwMode="ltGray">
              <a:xfrm>
                <a:off x="5563" y="129"/>
                <a:ext cx="52" cy="5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/>
            </p:nvSpPr>
            <p:spPr bwMode="ltGray">
              <a:xfrm>
                <a:off x="5039" y="4013"/>
                <a:ext cx="53" cy="57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/>
            </p:nvSpPr>
            <p:spPr bwMode="ltGray">
              <a:xfrm>
                <a:off x="5651" y="782"/>
                <a:ext cx="41" cy="43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/>
            </p:nvSpPr>
            <p:spPr bwMode="ltGray">
              <a:xfrm>
                <a:off x="648" y="202"/>
                <a:ext cx="52" cy="54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Freeform 52"/>
              <p:cNvSpPr>
                <a:spLocks/>
              </p:cNvSpPr>
              <p:nvPr/>
            </p:nvSpPr>
            <p:spPr bwMode="ltGray">
              <a:xfrm>
                <a:off x="177" y="1414"/>
                <a:ext cx="229" cy="116"/>
              </a:xfrm>
              <a:custGeom>
                <a:avLst/>
                <a:gdLst/>
                <a:ahLst/>
                <a:cxnLst>
                  <a:cxn ang="0">
                    <a:pos x="228" y="4"/>
                  </a:cxn>
                  <a:cxn ang="0">
                    <a:pos x="222" y="0"/>
                  </a:cxn>
                  <a:cxn ang="0">
                    <a:pos x="210" y="0"/>
                  </a:cxn>
                  <a:cxn ang="0">
                    <a:pos x="200" y="0"/>
                  </a:cxn>
                  <a:cxn ang="0">
                    <a:pos x="192" y="0"/>
                  </a:cxn>
                  <a:cxn ang="0">
                    <a:pos x="180" y="4"/>
                  </a:cxn>
                  <a:cxn ang="0">
                    <a:pos x="170" y="10"/>
                  </a:cxn>
                  <a:cxn ang="0">
                    <a:pos x="164" y="13"/>
                  </a:cxn>
                  <a:cxn ang="0">
                    <a:pos x="159" y="22"/>
                  </a:cxn>
                  <a:cxn ang="0">
                    <a:pos x="152" y="31"/>
                  </a:cxn>
                  <a:cxn ang="0">
                    <a:pos x="149" y="38"/>
                  </a:cxn>
                  <a:cxn ang="0">
                    <a:pos x="146" y="43"/>
                  </a:cxn>
                  <a:cxn ang="0">
                    <a:pos x="134" y="59"/>
                  </a:cxn>
                  <a:cxn ang="0">
                    <a:pos x="122" y="72"/>
                  </a:cxn>
                  <a:cxn ang="0">
                    <a:pos x="113" y="77"/>
                  </a:cxn>
                  <a:cxn ang="0">
                    <a:pos x="98" y="84"/>
                  </a:cxn>
                  <a:cxn ang="0">
                    <a:pos x="86" y="90"/>
                  </a:cxn>
                  <a:cxn ang="0">
                    <a:pos x="73" y="93"/>
                  </a:cxn>
                  <a:cxn ang="0">
                    <a:pos x="64" y="93"/>
                  </a:cxn>
                  <a:cxn ang="0">
                    <a:pos x="52" y="93"/>
                  </a:cxn>
                  <a:cxn ang="0">
                    <a:pos x="37" y="90"/>
                  </a:cxn>
                  <a:cxn ang="0">
                    <a:pos x="25" y="84"/>
                  </a:cxn>
                  <a:cxn ang="0">
                    <a:pos x="15" y="74"/>
                  </a:cxn>
                  <a:cxn ang="0">
                    <a:pos x="10" y="69"/>
                  </a:cxn>
                  <a:cxn ang="0">
                    <a:pos x="0" y="100"/>
                  </a:cxn>
                  <a:cxn ang="0">
                    <a:pos x="7" y="105"/>
                  </a:cxn>
                  <a:cxn ang="0">
                    <a:pos x="22" y="112"/>
                  </a:cxn>
                  <a:cxn ang="0">
                    <a:pos x="33" y="112"/>
                  </a:cxn>
                  <a:cxn ang="0">
                    <a:pos x="48" y="115"/>
                  </a:cxn>
                  <a:cxn ang="0">
                    <a:pos x="61" y="115"/>
                  </a:cxn>
                  <a:cxn ang="0">
                    <a:pos x="73" y="112"/>
                  </a:cxn>
                  <a:cxn ang="0">
                    <a:pos x="88" y="105"/>
                  </a:cxn>
                  <a:cxn ang="0">
                    <a:pos x="98" y="100"/>
                  </a:cxn>
                  <a:cxn ang="0">
                    <a:pos x="104" y="97"/>
                  </a:cxn>
                  <a:cxn ang="0">
                    <a:pos x="119" y="84"/>
                  </a:cxn>
                  <a:cxn ang="0">
                    <a:pos x="131" y="72"/>
                  </a:cxn>
                  <a:cxn ang="0">
                    <a:pos x="140" y="56"/>
                  </a:cxn>
                  <a:cxn ang="0">
                    <a:pos x="149" y="43"/>
                  </a:cxn>
                  <a:cxn ang="0">
                    <a:pos x="159" y="41"/>
                  </a:cxn>
                  <a:cxn ang="0">
                    <a:pos x="167" y="31"/>
                  </a:cxn>
                  <a:cxn ang="0">
                    <a:pos x="177" y="28"/>
                  </a:cxn>
                  <a:cxn ang="0">
                    <a:pos x="185" y="25"/>
                  </a:cxn>
                  <a:cxn ang="0">
                    <a:pos x="198" y="25"/>
                  </a:cxn>
                  <a:cxn ang="0">
                    <a:pos x="204" y="25"/>
                  </a:cxn>
                  <a:cxn ang="0">
                    <a:pos x="210" y="28"/>
                  </a:cxn>
                  <a:cxn ang="0">
                    <a:pos x="222" y="35"/>
                  </a:cxn>
                  <a:cxn ang="0">
                    <a:pos x="228" y="4"/>
                  </a:cxn>
                </a:cxnLst>
                <a:rect l="0" t="0" r="r" b="b"/>
                <a:pathLst>
                  <a:path w="229" h="116">
                    <a:moveTo>
                      <a:pt x="228" y="4"/>
                    </a:moveTo>
                    <a:lnTo>
                      <a:pt x="222" y="0"/>
                    </a:lnTo>
                    <a:lnTo>
                      <a:pt x="210" y="0"/>
                    </a:lnTo>
                    <a:lnTo>
                      <a:pt x="200" y="0"/>
                    </a:lnTo>
                    <a:lnTo>
                      <a:pt x="192" y="0"/>
                    </a:lnTo>
                    <a:lnTo>
                      <a:pt x="180" y="4"/>
                    </a:lnTo>
                    <a:lnTo>
                      <a:pt x="170" y="10"/>
                    </a:lnTo>
                    <a:lnTo>
                      <a:pt x="164" y="13"/>
                    </a:lnTo>
                    <a:lnTo>
                      <a:pt x="159" y="22"/>
                    </a:lnTo>
                    <a:lnTo>
                      <a:pt x="152" y="31"/>
                    </a:lnTo>
                    <a:lnTo>
                      <a:pt x="149" y="38"/>
                    </a:lnTo>
                    <a:lnTo>
                      <a:pt x="146" y="43"/>
                    </a:lnTo>
                    <a:lnTo>
                      <a:pt x="134" y="59"/>
                    </a:lnTo>
                    <a:lnTo>
                      <a:pt x="122" y="72"/>
                    </a:lnTo>
                    <a:lnTo>
                      <a:pt x="113" y="77"/>
                    </a:lnTo>
                    <a:lnTo>
                      <a:pt x="98" y="84"/>
                    </a:lnTo>
                    <a:lnTo>
                      <a:pt x="86" y="90"/>
                    </a:lnTo>
                    <a:lnTo>
                      <a:pt x="73" y="93"/>
                    </a:lnTo>
                    <a:lnTo>
                      <a:pt x="64" y="93"/>
                    </a:lnTo>
                    <a:lnTo>
                      <a:pt x="52" y="93"/>
                    </a:lnTo>
                    <a:lnTo>
                      <a:pt x="37" y="90"/>
                    </a:lnTo>
                    <a:lnTo>
                      <a:pt x="25" y="84"/>
                    </a:lnTo>
                    <a:lnTo>
                      <a:pt x="15" y="74"/>
                    </a:lnTo>
                    <a:lnTo>
                      <a:pt x="10" y="69"/>
                    </a:lnTo>
                    <a:lnTo>
                      <a:pt x="0" y="100"/>
                    </a:lnTo>
                    <a:lnTo>
                      <a:pt x="7" y="105"/>
                    </a:lnTo>
                    <a:lnTo>
                      <a:pt x="22" y="112"/>
                    </a:lnTo>
                    <a:lnTo>
                      <a:pt x="33" y="112"/>
                    </a:lnTo>
                    <a:lnTo>
                      <a:pt x="48" y="115"/>
                    </a:lnTo>
                    <a:lnTo>
                      <a:pt x="61" y="115"/>
                    </a:lnTo>
                    <a:lnTo>
                      <a:pt x="73" y="112"/>
                    </a:lnTo>
                    <a:lnTo>
                      <a:pt x="88" y="105"/>
                    </a:lnTo>
                    <a:lnTo>
                      <a:pt x="98" y="100"/>
                    </a:lnTo>
                    <a:lnTo>
                      <a:pt x="104" y="97"/>
                    </a:lnTo>
                    <a:lnTo>
                      <a:pt x="119" y="84"/>
                    </a:lnTo>
                    <a:lnTo>
                      <a:pt x="131" y="72"/>
                    </a:lnTo>
                    <a:lnTo>
                      <a:pt x="140" y="56"/>
                    </a:lnTo>
                    <a:lnTo>
                      <a:pt x="149" y="43"/>
                    </a:lnTo>
                    <a:lnTo>
                      <a:pt x="159" y="41"/>
                    </a:lnTo>
                    <a:lnTo>
                      <a:pt x="167" y="31"/>
                    </a:lnTo>
                    <a:lnTo>
                      <a:pt x="177" y="28"/>
                    </a:lnTo>
                    <a:lnTo>
                      <a:pt x="185" y="25"/>
                    </a:lnTo>
                    <a:lnTo>
                      <a:pt x="198" y="25"/>
                    </a:lnTo>
                    <a:lnTo>
                      <a:pt x="204" y="25"/>
                    </a:lnTo>
                    <a:lnTo>
                      <a:pt x="210" y="28"/>
                    </a:lnTo>
                    <a:lnTo>
                      <a:pt x="222" y="35"/>
                    </a:lnTo>
                    <a:lnTo>
                      <a:pt x="228" y="4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7" name="Freeform 53"/>
              <p:cNvSpPr>
                <a:spLocks/>
              </p:cNvSpPr>
              <p:nvPr/>
            </p:nvSpPr>
            <p:spPr bwMode="ltGray">
              <a:xfrm>
                <a:off x="2288" y="4156"/>
                <a:ext cx="231" cy="11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6" y="114"/>
                  </a:cxn>
                  <a:cxn ang="0">
                    <a:pos x="18" y="114"/>
                  </a:cxn>
                  <a:cxn ang="0">
                    <a:pos x="27" y="114"/>
                  </a:cxn>
                  <a:cxn ang="0">
                    <a:pos x="39" y="111"/>
                  </a:cxn>
                  <a:cxn ang="0">
                    <a:pos x="48" y="108"/>
                  </a:cxn>
                  <a:cxn ang="0">
                    <a:pos x="58" y="104"/>
                  </a:cxn>
                  <a:cxn ang="0">
                    <a:pos x="63" y="101"/>
                  </a:cxn>
                  <a:cxn ang="0">
                    <a:pos x="73" y="93"/>
                  </a:cxn>
                  <a:cxn ang="0">
                    <a:pos x="76" y="83"/>
                  </a:cxn>
                  <a:cxn ang="0">
                    <a:pos x="81" y="77"/>
                  </a:cxn>
                  <a:cxn ang="0">
                    <a:pos x="84" y="71"/>
                  </a:cxn>
                  <a:cxn ang="0">
                    <a:pos x="94" y="55"/>
                  </a:cxn>
                  <a:cxn ang="0">
                    <a:pos x="109" y="40"/>
                  </a:cxn>
                  <a:cxn ang="0">
                    <a:pos x="115" y="37"/>
                  </a:cxn>
                  <a:cxn ang="0">
                    <a:pos x="130" y="31"/>
                  </a:cxn>
                  <a:cxn ang="0">
                    <a:pos x="142" y="24"/>
                  </a:cxn>
                  <a:cxn ang="0">
                    <a:pos x="154" y="21"/>
                  </a:cxn>
                  <a:cxn ang="0">
                    <a:pos x="164" y="18"/>
                  </a:cxn>
                  <a:cxn ang="0">
                    <a:pos x="175" y="21"/>
                  </a:cxn>
                  <a:cxn ang="0">
                    <a:pos x="190" y="24"/>
                  </a:cxn>
                  <a:cxn ang="0">
                    <a:pos x="205" y="31"/>
                  </a:cxn>
                  <a:cxn ang="0">
                    <a:pos x="215" y="37"/>
                  </a:cxn>
                  <a:cxn ang="0">
                    <a:pos x="218" y="43"/>
                  </a:cxn>
                  <a:cxn ang="0">
                    <a:pos x="230" y="12"/>
                  </a:cxn>
                  <a:cxn ang="0">
                    <a:pos x="221" y="9"/>
                  </a:cxn>
                  <a:cxn ang="0">
                    <a:pos x="209" y="3"/>
                  </a:cxn>
                  <a:cxn ang="0">
                    <a:pos x="194" y="0"/>
                  </a:cxn>
                  <a:cxn ang="0">
                    <a:pos x="179" y="0"/>
                  </a:cxn>
                  <a:cxn ang="0">
                    <a:pos x="167" y="0"/>
                  </a:cxn>
                  <a:cxn ang="0">
                    <a:pos x="154" y="3"/>
                  </a:cxn>
                  <a:cxn ang="0">
                    <a:pos x="139" y="9"/>
                  </a:cxn>
                  <a:cxn ang="0">
                    <a:pos x="130" y="12"/>
                  </a:cxn>
                  <a:cxn ang="0">
                    <a:pos x="124" y="18"/>
                  </a:cxn>
                  <a:cxn ang="0">
                    <a:pos x="109" y="31"/>
                  </a:cxn>
                  <a:cxn ang="0">
                    <a:pos x="97" y="43"/>
                  </a:cxn>
                  <a:cxn ang="0">
                    <a:pos x="88" y="55"/>
                  </a:cxn>
                  <a:cxn ang="0">
                    <a:pos x="79" y="68"/>
                  </a:cxn>
                  <a:cxn ang="0">
                    <a:pos x="73" y="73"/>
                  </a:cxn>
                  <a:cxn ang="0">
                    <a:pos x="61" y="83"/>
                  </a:cxn>
                  <a:cxn ang="0">
                    <a:pos x="51" y="86"/>
                  </a:cxn>
                  <a:cxn ang="0">
                    <a:pos x="43" y="89"/>
                  </a:cxn>
                  <a:cxn ang="0">
                    <a:pos x="33" y="89"/>
                  </a:cxn>
                  <a:cxn ang="0">
                    <a:pos x="24" y="89"/>
                  </a:cxn>
                  <a:cxn ang="0">
                    <a:pos x="18" y="86"/>
                  </a:cxn>
                  <a:cxn ang="0">
                    <a:pos x="6" y="80"/>
                  </a:cxn>
                  <a:cxn ang="0">
                    <a:pos x="0" y="111"/>
                  </a:cxn>
                </a:cxnLst>
                <a:rect l="0" t="0" r="r" b="b"/>
                <a:pathLst>
                  <a:path w="231" h="115">
                    <a:moveTo>
                      <a:pt x="0" y="111"/>
                    </a:moveTo>
                    <a:lnTo>
                      <a:pt x="6" y="114"/>
                    </a:lnTo>
                    <a:lnTo>
                      <a:pt x="18" y="114"/>
                    </a:lnTo>
                    <a:lnTo>
                      <a:pt x="27" y="114"/>
                    </a:lnTo>
                    <a:lnTo>
                      <a:pt x="39" y="111"/>
                    </a:lnTo>
                    <a:lnTo>
                      <a:pt x="48" y="108"/>
                    </a:lnTo>
                    <a:lnTo>
                      <a:pt x="58" y="104"/>
                    </a:lnTo>
                    <a:lnTo>
                      <a:pt x="63" y="101"/>
                    </a:lnTo>
                    <a:lnTo>
                      <a:pt x="73" y="93"/>
                    </a:lnTo>
                    <a:lnTo>
                      <a:pt x="76" y="83"/>
                    </a:lnTo>
                    <a:lnTo>
                      <a:pt x="81" y="77"/>
                    </a:lnTo>
                    <a:lnTo>
                      <a:pt x="84" y="71"/>
                    </a:lnTo>
                    <a:lnTo>
                      <a:pt x="94" y="55"/>
                    </a:lnTo>
                    <a:lnTo>
                      <a:pt x="109" y="40"/>
                    </a:lnTo>
                    <a:lnTo>
                      <a:pt x="115" y="37"/>
                    </a:lnTo>
                    <a:lnTo>
                      <a:pt x="130" y="31"/>
                    </a:lnTo>
                    <a:lnTo>
                      <a:pt x="142" y="24"/>
                    </a:lnTo>
                    <a:lnTo>
                      <a:pt x="154" y="21"/>
                    </a:lnTo>
                    <a:lnTo>
                      <a:pt x="164" y="18"/>
                    </a:lnTo>
                    <a:lnTo>
                      <a:pt x="175" y="21"/>
                    </a:lnTo>
                    <a:lnTo>
                      <a:pt x="190" y="24"/>
                    </a:lnTo>
                    <a:lnTo>
                      <a:pt x="205" y="31"/>
                    </a:lnTo>
                    <a:lnTo>
                      <a:pt x="215" y="37"/>
                    </a:lnTo>
                    <a:lnTo>
                      <a:pt x="218" y="43"/>
                    </a:lnTo>
                    <a:lnTo>
                      <a:pt x="230" y="12"/>
                    </a:lnTo>
                    <a:lnTo>
                      <a:pt x="221" y="9"/>
                    </a:lnTo>
                    <a:lnTo>
                      <a:pt x="209" y="3"/>
                    </a:lnTo>
                    <a:lnTo>
                      <a:pt x="194" y="0"/>
                    </a:lnTo>
                    <a:lnTo>
                      <a:pt x="179" y="0"/>
                    </a:lnTo>
                    <a:lnTo>
                      <a:pt x="167" y="0"/>
                    </a:lnTo>
                    <a:lnTo>
                      <a:pt x="154" y="3"/>
                    </a:lnTo>
                    <a:lnTo>
                      <a:pt x="139" y="9"/>
                    </a:lnTo>
                    <a:lnTo>
                      <a:pt x="130" y="12"/>
                    </a:lnTo>
                    <a:lnTo>
                      <a:pt x="124" y="18"/>
                    </a:lnTo>
                    <a:lnTo>
                      <a:pt x="109" y="31"/>
                    </a:lnTo>
                    <a:lnTo>
                      <a:pt x="97" y="43"/>
                    </a:lnTo>
                    <a:lnTo>
                      <a:pt x="88" y="55"/>
                    </a:lnTo>
                    <a:lnTo>
                      <a:pt x="79" y="68"/>
                    </a:lnTo>
                    <a:lnTo>
                      <a:pt x="73" y="73"/>
                    </a:lnTo>
                    <a:lnTo>
                      <a:pt x="61" y="83"/>
                    </a:lnTo>
                    <a:lnTo>
                      <a:pt x="51" y="86"/>
                    </a:lnTo>
                    <a:lnTo>
                      <a:pt x="43" y="89"/>
                    </a:lnTo>
                    <a:lnTo>
                      <a:pt x="33" y="89"/>
                    </a:lnTo>
                    <a:lnTo>
                      <a:pt x="24" y="89"/>
                    </a:lnTo>
                    <a:lnTo>
                      <a:pt x="18" y="86"/>
                    </a:lnTo>
                    <a:lnTo>
                      <a:pt x="6" y="8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8" name="Freeform 54"/>
              <p:cNvSpPr>
                <a:spLocks/>
              </p:cNvSpPr>
              <p:nvPr/>
            </p:nvSpPr>
            <p:spPr bwMode="ltGray">
              <a:xfrm>
                <a:off x="5310" y="388"/>
                <a:ext cx="234" cy="115"/>
              </a:xfrm>
              <a:custGeom>
                <a:avLst/>
                <a:gdLst/>
                <a:ahLst/>
                <a:cxnLst>
                  <a:cxn ang="0">
                    <a:pos x="233" y="3"/>
                  </a:cxn>
                  <a:cxn ang="0">
                    <a:pos x="223" y="0"/>
                  </a:cxn>
                  <a:cxn ang="0">
                    <a:pos x="214" y="0"/>
                  </a:cxn>
                  <a:cxn ang="0">
                    <a:pos x="202" y="0"/>
                  </a:cxn>
                  <a:cxn ang="0">
                    <a:pos x="193" y="0"/>
                  </a:cxn>
                  <a:cxn ang="0">
                    <a:pos x="183" y="3"/>
                  </a:cxn>
                  <a:cxn ang="0">
                    <a:pos x="172" y="10"/>
                  </a:cxn>
                  <a:cxn ang="0">
                    <a:pos x="168" y="13"/>
                  </a:cxn>
                  <a:cxn ang="0">
                    <a:pos x="159" y="21"/>
                  </a:cxn>
                  <a:cxn ang="0">
                    <a:pos x="153" y="31"/>
                  </a:cxn>
                  <a:cxn ang="0">
                    <a:pos x="150" y="37"/>
                  </a:cxn>
                  <a:cxn ang="0">
                    <a:pos x="147" y="43"/>
                  </a:cxn>
                  <a:cxn ang="0">
                    <a:pos x="138" y="59"/>
                  </a:cxn>
                  <a:cxn ang="0">
                    <a:pos x="122" y="71"/>
                  </a:cxn>
                  <a:cxn ang="0">
                    <a:pos x="114" y="77"/>
                  </a:cxn>
                  <a:cxn ang="0">
                    <a:pos x="101" y="83"/>
                  </a:cxn>
                  <a:cxn ang="0">
                    <a:pos x="86" y="90"/>
                  </a:cxn>
                  <a:cxn ang="0">
                    <a:pos x="76" y="93"/>
                  </a:cxn>
                  <a:cxn ang="0">
                    <a:pos x="65" y="93"/>
                  </a:cxn>
                  <a:cxn ang="0">
                    <a:pos x="55" y="93"/>
                  </a:cxn>
                  <a:cxn ang="0">
                    <a:pos x="40" y="87"/>
                  </a:cxn>
                  <a:cxn ang="0">
                    <a:pos x="25" y="83"/>
                  </a:cxn>
                  <a:cxn ang="0">
                    <a:pos x="15" y="74"/>
                  </a:cxn>
                  <a:cxn ang="0">
                    <a:pos x="10" y="68"/>
                  </a:cxn>
                  <a:cxn ang="0">
                    <a:pos x="0" y="99"/>
                  </a:cxn>
                  <a:cxn ang="0">
                    <a:pos x="10" y="105"/>
                  </a:cxn>
                  <a:cxn ang="0">
                    <a:pos x="22" y="111"/>
                  </a:cxn>
                  <a:cxn ang="0">
                    <a:pos x="34" y="111"/>
                  </a:cxn>
                  <a:cxn ang="0">
                    <a:pos x="50" y="114"/>
                  </a:cxn>
                  <a:cxn ang="0">
                    <a:pos x="61" y="114"/>
                  </a:cxn>
                  <a:cxn ang="0">
                    <a:pos x="74" y="111"/>
                  </a:cxn>
                  <a:cxn ang="0">
                    <a:pos x="89" y="105"/>
                  </a:cxn>
                  <a:cxn ang="0">
                    <a:pos x="101" y="99"/>
                  </a:cxn>
                  <a:cxn ang="0">
                    <a:pos x="107" y="96"/>
                  </a:cxn>
                  <a:cxn ang="0">
                    <a:pos x="119" y="83"/>
                  </a:cxn>
                  <a:cxn ang="0">
                    <a:pos x="132" y="71"/>
                  </a:cxn>
                  <a:cxn ang="0">
                    <a:pos x="144" y="56"/>
                  </a:cxn>
                  <a:cxn ang="0">
                    <a:pos x="153" y="46"/>
                  </a:cxn>
                  <a:cxn ang="0">
                    <a:pos x="159" y="37"/>
                  </a:cxn>
                  <a:cxn ang="0">
                    <a:pos x="172" y="31"/>
                  </a:cxn>
                  <a:cxn ang="0">
                    <a:pos x="180" y="25"/>
                  </a:cxn>
                  <a:cxn ang="0">
                    <a:pos x="190" y="21"/>
                  </a:cxn>
                  <a:cxn ang="0">
                    <a:pos x="199" y="21"/>
                  </a:cxn>
                  <a:cxn ang="0">
                    <a:pos x="208" y="25"/>
                  </a:cxn>
                  <a:cxn ang="0">
                    <a:pos x="214" y="25"/>
                  </a:cxn>
                  <a:cxn ang="0">
                    <a:pos x="226" y="34"/>
                  </a:cxn>
                  <a:cxn ang="0">
                    <a:pos x="233" y="3"/>
                  </a:cxn>
                </a:cxnLst>
                <a:rect l="0" t="0" r="r" b="b"/>
                <a:pathLst>
                  <a:path w="234" h="115">
                    <a:moveTo>
                      <a:pt x="233" y="3"/>
                    </a:moveTo>
                    <a:lnTo>
                      <a:pt x="223" y="0"/>
                    </a:lnTo>
                    <a:lnTo>
                      <a:pt x="214" y="0"/>
                    </a:lnTo>
                    <a:lnTo>
                      <a:pt x="202" y="0"/>
                    </a:lnTo>
                    <a:lnTo>
                      <a:pt x="193" y="0"/>
                    </a:lnTo>
                    <a:lnTo>
                      <a:pt x="183" y="3"/>
                    </a:lnTo>
                    <a:lnTo>
                      <a:pt x="172" y="10"/>
                    </a:lnTo>
                    <a:lnTo>
                      <a:pt x="168" y="13"/>
                    </a:lnTo>
                    <a:lnTo>
                      <a:pt x="159" y="21"/>
                    </a:lnTo>
                    <a:lnTo>
                      <a:pt x="153" y="31"/>
                    </a:lnTo>
                    <a:lnTo>
                      <a:pt x="150" y="37"/>
                    </a:lnTo>
                    <a:lnTo>
                      <a:pt x="147" y="43"/>
                    </a:lnTo>
                    <a:lnTo>
                      <a:pt x="138" y="59"/>
                    </a:lnTo>
                    <a:lnTo>
                      <a:pt x="122" y="71"/>
                    </a:lnTo>
                    <a:lnTo>
                      <a:pt x="114" y="77"/>
                    </a:lnTo>
                    <a:lnTo>
                      <a:pt x="101" y="83"/>
                    </a:lnTo>
                    <a:lnTo>
                      <a:pt x="86" y="90"/>
                    </a:lnTo>
                    <a:lnTo>
                      <a:pt x="76" y="93"/>
                    </a:lnTo>
                    <a:lnTo>
                      <a:pt x="65" y="93"/>
                    </a:lnTo>
                    <a:lnTo>
                      <a:pt x="55" y="93"/>
                    </a:lnTo>
                    <a:lnTo>
                      <a:pt x="40" y="87"/>
                    </a:lnTo>
                    <a:lnTo>
                      <a:pt x="25" y="83"/>
                    </a:lnTo>
                    <a:lnTo>
                      <a:pt x="15" y="74"/>
                    </a:lnTo>
                    <a:lnTo>
                      <a:pt x="10" y="68"/>
                    </a:lnTo>
                    <a:lnTo>
                      <a:pt x="0" y="99"/>
                    </a:lnTo>
                    <a:lnTo>
                      <a:pt x="10" y="105"/>
                    </a:lnTo>
                    <a:lnTo>
                      <a:pt x="22" y="111"/>
                    </a:lnTo>
                    <a:lnTo>
                      <a:pt x="34" y="111"/>
                    </a:lnTo>
                    <a:lnTo>
                      <a:pt x="50" y="114"/>
                    </a:lnTo>
                    <a:lnTo>
                      <a:pt x="61" y="114"/>
                    </a:lnTo>
                    <a:lnTo>
                      <a:pt x="74" y="111"/>
                    </a:lnTo>
                    <a:lnTo>
                      <a:pt x="89" y="105"/>
                    </a:lnTo>
                    <a:lnTo>
                      <a:pt x="101" y="99"/>
                    </a:lnTo>
                    <a:lnTo>
                      <a:pt x="107" y="96"/>
                    </a:lnTo>
                    <a:lnTo>
                      <a:pt x="119" y="83"/>
                    </a:lnTo>
                    <a:lnTo>
                      <a:pt x="132" y="71"/>
                    </a:lnTo>
                    <a:lnTo>
                      <a:pt x="144" y="56"/>
                    </a:lnTo>
                    <a:lnTo>
                      <a:pt x="153" y="46"/>
                    </a:lnTo>
                    <a:lnTo>
                      <a:pt x="159" y="37"/>
                    </a:lnTo>
                    <a:lnTo>
                      <a:pt x="172" y="31"/>
                    </a:lnTo>
                    <a:lnTo>
                      <a:pt x="180" y="25"/>
                    </a:lnTo>
                    <a:lnTo>
                      <a:pt x="190" y="21"/>
                    </a:lnTo>
                    <a:lnTo>
                      <a:pt x="199" y="21"/>
                    </a:lnTo>
                    <a:lnTo>
                      <a:pt x="208" y="25"/>
                    </a:lnTo>
                    <a:lnTo>
                      <a:pt x="214" y="25"/>
                    </a:lnTo>
                    <a:lnTo>
                      <a:pt x="226" y="34"/>
                    </a:lnTo>
                    <a:lnTo>
                      <a:pt x="233" y="3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9" name="Freeform 55"/>
              <p:cNvSpPr>
                <a:spLocks/>
              </p:cNvSpPr>
              <p:nvPr/>
            </p:nvSpPr>
            <p:spPr bwMode="ltGray">
              <a:xfrm>
                <a:off x="3135" y="4006"/>
                <a:ext cx="102" cy="307"/>
              </a:xfrm>
              <a:custGeom>
                <a:avLst/>
                <a:gdLst/>
                <a:ahLst/>
                <a:cxnLst>
                  <a:cxn ang="0">
                    <a:pos x="50" y="3"/>
                  </a:cxn>
                  <a:cxn ang="0">
                    <a:pos x="47" y="13"/>
                  </a:cxn>
                  <a:cxn ang="0">
                    <a:pos x="44" y="16"/>
                  </a:cxn>
                  <a:cxn ang="0">
                    <a:pos x="44" y="23"/>
                  </a:cxn>
                  <a:cxn ang="0">
                    <a:pos x="39" y="39"/>
                  </a:cxn>
                  <a:cxn ang="0">
                    <a:pos x="30" y="61"/>
                  </a:cxn>
                  <a:cxn ang="0">
                    <a:pos x="27" y="78"/>
                  </a:cxn>
                  <a:cxn ang="0">
                    <a:pos x="20" y="94"/>
                  </a:cxn>
                  <a:cxn ang="0">
                    <a:pos x="20" y="107"/>
                  </a:cxn>
                  <a:cxn ang="0">
                    <a:pos x="20" y="120"/>
                  </a:cxn>
                  <a:cxn ang="0">
                    <a:pos x="24" y="129"/>
                  </a:cxn>
                  <a:cxn ang="0">
                    <a:pos x="27" y="136"/>
                  </a:cxn>
                  <a:cxn ang="0">
                    <a:pos x="35" y="148"/>
                  </a:cxn>
                  <a:cxn ang="0">
                    <a:pos x="47" y="161"/>
                  </a:cxn>
                  <a:cxn ang="0">
                    <a:pos x="57" y="174"/>
                  </a:cxn>
                  <a:cxn ang="0">
                    <a:pos x="77" y="196"/>
                  </a:cxn>
                  <a:cxn ang="0">
                    <a:pos x="89" y="216"/>
                  </a:cxn>
                  <a:cxn ang="0">
                    <a:pos x="95" y="225"/>
                  </a:cxn>
                  <a:cxn ang="0">
                    <a:pos x="98" y="236"/>
                  </a:cxn>
                  <a:cxn ang="0">
                    <a:pos x="101" y="252"/>
                  </a:cxn>
                  <a:cxn ang="0">
                    <a:pos x="101" y="265"/>
                  </a:cxn>
                  <a:cxn ang="0">
                    <a:pos x="101" y="274"/>
                  </a:cxn>
                  <a:cxn ang="0">
                    <a:pos x="95" y="293"/>
                  </a:cxn>
                  <a:cxn ang="0">
                    <a:pos x="92" y="306"/>
                  </a:cxn>
                  <a:cxn ang="0">
                    <a:pos x="69" y="287"/>
                  </a:cxn>
                  <a:cxn ang="0">
                    <a:pos x="74" y="274"/>
                  </a:cxn>
                  <a:cxn ang="0">
                    <a:pos x="77" y="261"/>
                  </a:cxn>
                  <a:cxn ang="0">
                    <a:pos x="80" y="249"/>
                  </a:cxn>
                  <a:cxn ang="0">
                    <a:pos x="83" y="236"/>
                  </a:cxn>
                  <a:cxn ang="0">
                    <a:pos x="80" y="222"/>
                  </a:cxn>
                  <a:cxn ang="0">
                    <a:pos x="77" y="209"/>
                  </a:cxn>
                  <a:cxn ang="0">
                    <a:pos x="71" y="196"/>
                  </a:cxn>
                  <a:cxn ang="0">
                    <a:pos x="65" y="190"/>
                  </a:cxn>
                  <a:cxn ang="0">
                    <a:pos x="54" y="180"/>
                  </a:cxn>
                  <a:cxn ang="0">
                    <a:pos x="42" y="168"/>
                  </a:cxn>
                  <a:cxn ang="0">
                    <a:pos x="30" y="155"/>
                  </a:cxn>
                  <a:cxn ang="0">
                    <a:pos x="20" y="142"/>
                  </a:cxn>
                  <a:cxn ang="0">
                    <a:pos x="12" y="123"/>
                  </a:cxn>
                  <a:cxn ang="0">
                    <a:pos x="3" y="110"/>
                  </a:cxn>
                  <a:cxn ang="0">
                    <a:pos x="0" y="100"/>
                  </a:cxn>
                  <a:cxn ang="0">
                    <a:pos x="0" y="84"/>
                  </a:cxn>
                  <a:cxn ang="0">
                    <a:pos x="0" y="61"/>
                  </a:cxn>
                  <a:cxn ang="0">
                    <a:pos x="0" y="48"/>
                  </a:cxn>
                  <a:cxn ang="0">
                    <a:pos x="3" y="32"/>
                  </a:cxn>
                  <a:cxn ang="0">
                    <a:pos x="6" y="19"/>
                  </a:cxn>
                  <a:cxn ang="0">
                    <a:pos x="6" y="10"/>
                  </a:cxn>
                  <a:cxn ang="0">
                    <a:pos x="12" y="0"/>
                  </a:cxn>
                  <a:cxn ang="0">
                    <a:pos x="50" y="3"/>
                  </a:cxn>
                </a:cxnLst>
                <a:rect l="0" t="0" r="r" b="b"/>
                <a:pathLst>
                  <a:path w="102" h="307">
                    <a:moveTo>
                      <a:pt x="50" y="3"/>
                    </a:moveTo>
                    <a:lnTo>
                      <a:pt x="47" y="13"/>
                    </a:lnTo>
                    <a:lnTo>
                      <a:pt x="44" y="16"/>
                    </a:lnTo>
                    <a:lnTo>
                      <a:pt x="44" y="23"/>
                    </a:lnTo>
                    <a:lnTo>
                      <a:pt x="39" y="39"/>
                    </a:lnTo>
                    <a:lnTo>
                      <a:pt x="30" y="61"/>
                    </a:lnTo>
                    <a:lnTo>
                      <a:pt x="27" y="78"/>
                    </a:lnTo>
                    <a:lnTo>
                      <a:pt x="20" y="94"/>
                    </a:lnTo>
                    <a:lnTo>
                      <a:pt x="20" y="107"/>
                    </a:lnTo>
                    <a:lnTo>
                      <a:pt x="20" y="120"/>
                    </a:lnTo>
                    <a:lnTo>
                      <a:pt x="24" y="129"/>
                    </a:lnTo>
                    <a:lnTo>
                      <a:pt x="27" y="136"/>
                    </a:lnTo>
                    <a:lnTo>
                      <a:pt x="35" y="148"/>
                    </a:lnTo>
                    <a:lnTo>
                      <a:pt x="47" y="161"/>
                    </a:lnTo>
                    <a:lnTo>
                      <a:pt x="57" y="174"/>
                    </a:lnTo>
                    <a:lnTo>
                      <a:pt x="77" y="196"/>
                    </a:lnTo>
                    <a:lnTo>
                      <a:pt x="89" y="216"/>
                    </a:lnTo>
                    <a:lnTo>
                      <a:pt x="95" y="225"/>
                    </a:lnTo>
                    <a:lnTo>
                      <a:pt x="98" y="236"/>
                    </a:lnTo>
                    <a:lnTo>
                      <a:pt x="101" y="252"/>
                    </a:lnTo>
                    <a:lnTo>
                      <a:pt x="101" y="265"/>
                    </a:lnTo>
                    <a:lnTo>
                      <a:pt x="101" y="274"/>
                    </a:lnTo>
                    <a:lnTo>
                      <a:pt x="95" y="293"/>
                    </a:lnTo>
                    <a:lnTo>
                      <a:pt x="92" y="306"/>
                    </a:lnTo>
                    <a:lnTo>
                      <a:pt x="69" y="287"/>
                    </a:lnTo>
                    <a:lnTo>
                      <a:pt x="74" y="274"/>
                    </a:lnTo>
                    <a:lnTo>
                      <a:pt x="77" y="261"/>
                    </a:lnTo>
                    <a:lnTo>
                      <a:pt x="80" y="249"/>
                    </a:lnTo>
                    <a:lnTo>
                      <a:pt x="83" y="236"/>
                    </a:lnTo>
                    <a:lnTo>
                      <a:pt x="80" y="222"/>
                    </a:lnTo>
                    <a:lnTo>
                      <a:pt x="77" y="209"/>
                    </a:lnTo>
                    <a:lnTo>
                      <a:pt x="71" y="196"/>
                    </a:lnTo>
                    <a:lnTo>
                      <a:pt x="65" y="190"/>
                    </a:lnTo>
                    <a:lnTo>
                      <a:pt x="54" y="180"/>
                    </a:lnTo>
                    <a:lnTo>
                      <a:pt x="42" y="168"/>
                    </a:lnTo>
                    <a:lnTo>
                      <a:pt x="30" y="155"/>
                    </a:lnTo>
                    <a:lnTo>
                      <a:pt x="20" y="142"/>
                    </a:lnTo>
                    <a:lnTo>
                      <a:pt x="12" y="123"/>
                    </a:lnTo>
                    <a:lnTo>
                      <a:pt x="3" y="110"/>
                    </a:lnTo>
                    <a:lnTo>
                      <a:pt x="0" y="100"/>
                    </a:lnTo>
                    <a:lnTo>
                      <a:pt x="0" y="84"/>
                    </a:lnTo>
                    <a:lnTo>
                      <a:pt x="0" y="61"/>
                    </a:lnTo>
                    <a:lnTo>
                      <a:pt x="0" y="48"/>
                    </a:lnTo>
                    <a:lnTo>
                      <a:pt x="3" y="32"/>
                    </a:lnTo>
                    <a:lnTo>
                      <a:pt x="6" y="19"/>
                    </a:lnTo>
                    <a:lnTo>
                      <a:pt x="6" y="10"/>
                    </a:lnTo>
                    <a:lnTo>
                      <a:pt x="12" y="0"/>
                    </a:lnTo>
                    <a:lnTo>
                      <a:pt x="50" y="3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0" name="Freeform 56"/>
              <p:cNvSpPr>
                <a:spLocks/>
              </p:cNvSpPr>
              <p:nvPr/>
            </p:nvSpPr>
            <p:spPr bwMode="ltGray">
              <a:xfrm>
                <a:off x="5643" y="2518"/>
                <a:ext cx="102" cy="312"/>
              </a:xfrm>
              <a:custGeom>
                <a:avLst/>
                <a:gdLst/>
                <a:ahLst/>
                <a:cxnLst>
                  <a:cxn ang="0">
                    <a:pos x="51" y="6"/>
                  </a:cxn>
                  <a:cxn ang="0">
                    <a:pos x="47" y="16"/>
                  </a:cxn>
                  <a:cxn ang="0">
                    <a:pos x="44" y="19"/>
                  </a:cxn>
                  <a:cxn ang="0">
                    <a:pos x="44" y="26"/>
                  </a:cxn>
                  <a:cxn ang="0">
                    <a:pos x="39" y="43"/>
                  </a:cxn>
                  <a:cxn ang="0">
                    <a:pos x="30" y="65"/>
                  </a:cxn>
                  <a:cxn ang="0">
                    <a:pos x="24" y="81"/>
                  </a:cxn>
                  <a:cxn ang="0">
                    <a:pos x="21" y="97"/>
                  </a:cxn>
                  <a:cxn ang="0">
                    <a:pos x="21" y="110"/>
                  </a:cxn>
                  <a:cxn ang="0">
                    <a:pos x="21" y="120"/>
                  </a:cxn>
                  <a:cxn ang="0">
                    <a:pos x="24" y="133"/>
                  </a:cxn>
                  <a:cxn ang="0">
                    <a:pos x="27" y="140"/>
                  </a:cxn>
                  <a:cxn ang="0">
                    <a:pos x="36" y="152"/>
                  </a:cxn>
                  <a:cxn ang="0">
                    <a:pos x="44" y="165"/>
                  </a:cxn>
                  <a:cxn ang="0">
                    <a:pos x="57" y="178"/>
                  </a:cxn>
                  <a:cxn ang="0">
                    <a:pos x="77" y="201"/>
                  </a:cxn>
                  <a:cxn ang="0">
                    <a:pos x="89" y="221"/>
                  </a:cxn>
                  <a:cxn ang="0">
                    <a:pos x="95" y="230"/>
                  </a:cxn>
                  <a:cxn ang="0">
                    <a:pos x="98" y="240"/>
                  </a:cxn>
                  <a:cxn ang="0">
                    <a:pos x="101" y="256"/>
                  </a:cxn>
                  <a:cxn ang="0">
                    <a:pos x="101" y="269"/>
                  </a:cxn>
                  <a:cxn ang="0">
                    <a:pos x="98" y="279"/>
                  </a:cxn>
                  <a:cxn ang="0">
                    <a:pos x="95" y="298"/>
                  </a:cxn>
                  <a:cxn ang="0">
                    <a:pos x="89" y="311"/>
                  </a:cxn>
                  <a:cxn ang="0">
                    <a:pos x="69" y="292"/>
                  </a:cxn>
                  <a:cxn ang="0">
                    <a:pos x="74" y="279"/>
                  </a:cxn>
                  <a:cxn ang="0">
                    <a:pos x="77" y="265"/>
                  </a:cxn>
                  <a:cxn ang="0">
                    <a:pos x="81" y="253"/>
                  </a:cxn>
                  <a:cxn ang="0">
                    <a:pos x="81" y="240"/>
                  </a:cxn>
                  <a:cxn ang="0">
                    <a:pos x="81" y="227"/>
                  </a:cxn>
                  <a:cxn ang="0">
                    <a:pos x="74" y="211"/>
                  </a:cxn>
                  <a:cxn ang="0">
                    <a:pos x="71" y="201"/>
                  </a:cxn>
                  <a:cxn ang="0">
                    <a:pos x="66" y="195"/>
                  </a:cxn>
                  <a:cxn ang="0">
                    <a:pos x="54" y="184"/>
                  </a:cxn>
                  <a:cxn ang="0">
                    <a:pos x="39" y="168"/>
                  </a:cxn>
                  <a:cxn ang="0">
                    <a:pos x="27" y="156"/>
                  </a:cxn>
                  <a:cxn ang="0">
                    <a:pos x="21" y="146"/>
                  </a:cxn>
                  <a:cxn ang="0">
                    <a:pos x="12" y="127"/>
                  </a:cxn>
                  <a:cxn ang="0">
                    <a:pos x="3" y="113"/>
                  </a:cxn>
                  <a:cxn ang="0">
                    <a:pos x="0" y="103"/>
                  </a:cxn>
                  <a:cxn ang="0">
                    <a:pos x="0" y="84"/>
                  </a:cxn>
                  <a:cxn ang="0">
                    <a:pos x="0" y="65"/>
                  </a:cxn>
                  <a:cxn ang="0">
                    <a:pos x="0" y="52"/>
                  </a:cxn>
                  <a:cxn ang="0">
                    <a:pos x="3" y="35"/>
                  </a:cxn>
                  <a:cxn ang="0">
                    <a:pos x="6" y="22"/>
                  </a:cxn>
                  <a:cxn ang="0">
                    <a:pos x="6" y="10"/>
                  </a:cxn>
                  <a:cxn ang="0">
                    <a:pos x="12" y="0"/>
                  </a:cxn>
                  <a:cxn ang="0">
                    <a:pos x="51" y="6"/>
                  </a:cxn>
                </a:cxnLst>
                <a:rect l="0" t="0" r="r" b="b"/>
                <a:pathLst>
                  <a:path w="102" h="312">
                    <a:moveTo>
                      <a:pt x="51" y="6"/>
                    </a:moveTo>
                    <a:lnTo>
                      <a:pt x="47" y="16"/>
                    </a:lnTo>
                    <a:lnTo>
                      <a:pt x="44" y="19"/>
                    </a:lnTo>
                    <a:lnTo>
                      <a:pt x="44" y="26"/>
                    </a:lnTo>
                    <a:lnTo>
                      <a:pt x="39" y="43"/>
                    </a:lnTo>
                    <a:lnTo>
                      <a:pt x="30" y="65"/>
                    </a:lnTo>
                    <a:lnTo>
                      <a:pt x="24" y="81"/>
                    </a:lnTo>
                    <a:lnTo>
                      <a:pt x="21" y="97"/>
                    </a:lnTo>
                    <a:lnTo>
                      <a:pt x="21" y="110"/>
                    </a:lnTo>
                    <a:lnTo>
                      <a:pt x="21" y="120"/>
                    </a:lnTo>
                    <a:lnTo>
                      <a:pt x="24" y="133"/>
                    </a:lnTo>
                    <a:lnTo>
                      <a:pt x="27" y="140"/>
                    </a:lnTo>
                    <a:lnTo>
                      <a:pt x="36" y="152"/>
                    </a:lnTo>
                    <a:lnTo>
                      <a:pt x="44" y="165"/>
                    </a:lnTo>
                    <a:lnTo>
                      <a:pt x="57" y="178"/>
                    </a:lnTo>
                    <a:lnTo>
                      <a:pt x="77" y="201"/>
                    </a:lnTo>
                    <a:lnTo>
                      <a:pt x="89" y="221"/>
                    </a:lnTo>
                    <a:lnTo>
                      <a:pt x="95" y="230"/>
                    </a:lnTo>
                    <a:lnTo>
                      <a:pt x="98" y="240"/>
                    </a:lnTo>
                    <a:lnTo>
                      <a:pt x="101" y="256"/>
                    </a:lnTo>
                    <a:lnTo>
                      <a:pt x="101" y="269"/>
                    </a:lnTo>
                    <a:lnTo>
                      <a:pt x="98" y="279"/>
                    </a:lnTo>
                    <a:lnTo>
                      <a:pt x="95" y="298"/>
                    </a:lnTo>
                    <a:lnTo>
                      <a:pt x="89" y="311"/>
                    </a:lnTo>
                    <a:lnTo>
                      <a:pt x="69" y="292"/>
                    </a:lnTo>
                    <a:lnTo>
                      <a:pt x="74" y="279"/>
                    </a:lnTo>
                    <a:lnTo>
                      <a:pt x="77" y="265"/>
                    </a:lnTo>
                    <a:lnTo>
                      <a:pt x="81" y="253"/>
                    </a:lnTo>
                    <a:lnTo>
                      <a:pt x="81" y="240"/>
                    </a:lnTo>
                    <a:lnTo>
                      <a:pt x="81" y="227"/>
                    </a:lnTo>
                    <a:lnTo>
                      <a:pt x="74" y="211"/>
                    </a:lnTo>
                    <a:lnTo>
                      <a:pt x="71" y="201"/>
                    </a:lnTo>
                    <a:lnTo>
                      <a:pt x="66" y="195"/>
                    </a:lnTo>
                    <a:lnTo>
                      <a:pt x="54" y="184"/>
                    </a:lnTo>
                    <a:lnTo>
                      <a:pt x="39" y="168"/>
                    </a:lnTo>
                    <a:lnTo>
                      <a:pt x="27" y="156"/>
                    </a:lnTo>
                    <a:lnTo>
                      <a:pt x="21" y="146"/>
                    </a:lnTo>
                    <a:lnTo>
                      <a:pt x="12" y="127"/>
                    </a:lnTo>
                    <a:lnTo>
                      <a:pt x="3" y="113"/>
                    </a:lnTo>
                    <a:lnTo>
                      <a:pt x="0" y="103"/>
                    </a:lnTo>
                    <a:lnTo>
                      <a:pt x="0" y="84"/>
                    </a:lnTo>
                    <a:lnTo>
                      <a:pt x="0" y="65"/>
                    </a:lnTo>
                    <a:lnTo>
                      <a:pt x="0" y="52"/>
                    </a:lnTo>
                    <a:lnTo>
                      <a:pt x="3" y="35"/>
                    </a:lnTo>
                    <a:lnTo>
                      <a:pt x="6" y="22"/>
                    </a:lnTo>
                    <a:lnTo>
                      <a:pt x="6" y="10"/>
                    </a:lnTo>
                    <a:lnTo>
                      <a:pt x="12" y="0"/>
                    </a:lnTo>
                    <a:lnTo>
                      <a:pt x="51" y="6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1" name="Freeform 57"/>
              <p:cNvSpPr>
                <a:spLocks/>
              </p:cNvSpPr>
              <p:nvPr/>
            </p:nvSpPr>
            <p:spPr bwMode="ltGray">
              <a:xfrm>
                <a:off x="5449" y="3971"/>
                <a:ext cx="103" cy="313"/>
              </a:xfrm>
              <a:custGeom>
                <a:avLst/>
                <a:gdLst/>
                <a:ahLst/>
                <a:cxnLst>
                  <a:cxn ang="0">
                    <a:pos x="52" y="7"/>
                  </a:cxn>
                  <a:cxn ang="0">
                    <a:pos x="46" y="16"/>
                  </a:cxn>
                  <a:cxn ang="0">
                    <a:pos x="44" y="26"/>
                  </a:cxn>
                  <a:cxn ang="0">
                    <a:pos x="37" y="43"/>
                  </a:cxn>
                  <a:cxn ang="0">
                    <a:pos x="29" y="65"/>
                  </a:cxn>
                  <a:cxn ang="0">
                    <a:pos x="26" y="78"/>
                  </a:cxn>
                  <a:cxn ang="0">
                    <a:pos x="23" y="97"/>
                  </a:cxn>
                  <a:cxn ang="0">
                    <a:pos x="23" y="110"/>
                  </a:cxn>
                  <a:cxn ang="0">
                    <a:pos x="23" y="121"/>
                  </a:cxn>
                  <a:cxn ang="0">
                    <a:pos x="23" y="134"/>
                  </a:cxn>
                  <a:cxn ang="0">
                    <a:pos x="29" y="140"/>
                  </a:cxn>
                  <a:cxn ang="0">
                    <a:pos x="37" y="153"/>
                  </a:cxn>
                  <a:cxn ang="0">
                    <a:pos x="46" y="166"/>
                  </a:cxn>
                  <a:cxn ang="0">
                    <a:pos x="58" y="178"/>
                  </a:cxn>
                  <a:cxn ang="0">
                    <a:pos x="78" y="202"/>
                  </a:cxn>
                  <a:cxn ang="0">
                    <a:pos x="90" y="218"/>
                  </a:cxn>
                  <a:cxn ang="0">
                    <a:pos x="96" y="231"/>
                  </a:cxn>
                  <a:cxn ang="0">
                    <a:pos x="98" y="240"/>
                  </a:cxn>
                  <a:cxn ang="0">
                    <a:pos x="98" y="256"/>
                  </a:cxn>
                  <a:cxn ang="0">
                    <a:pos x="102" y="266"/>
                  </a:cxn>
                  <a:cxn ang="0">
                    <a:pos x="98" y="280"/>
                  </a:cxn>
                  <a:cxn ang="0">
                    <a:pos x="96" y="299"/>
                  </a:cxn>
                  <a:cxn ang="0">
                    <a:pos x="90" y="312"/>
                  </a:cxn>
                  <a:cxn ang="0">
                    <a:pos x="69" y="292"/>
                  </a:cxn>
                  <a:cxn ang="0">
                    <a:pos x="76" y="280"/>
                  </a:cxn>
                  <a:cxn ang="0">
                    <a:pos x="78" y="266"/>
                  </a:cxn>
                  <a:cxn ang="0">
                    <a:pos x="81" y="253"/>
                  </a:cxn>
                  <a:cxn ang="0">
                    <a:pos x="81" y="240"/>
                  </a:cxn>
                  <a:cxn ang="0">
                    <a:pos x="81" y="227"/>
                  </a:cxn>
                  <a:cxn ang="0">
                    <a:pos x="76" y="211"/>
                  </a:cxn>
                  <a:cxn ang="0">
                    <a:pos x="73" y="202"/>
                  </a:cxn>
                  <a:cxn ang="0">
                    <a:pos x="64" y="194"/>
                  </a:cxn>
                  <a:cxn ang="0">
                    <a:pos x="55" y="185"/>
                  </a:cxn>
                  <a:cxn ang="0">
                    <a:pos x="40" y="169"/>
                  </a:cxn>
                  <a:cxn ang="0">
                    <a:pos x="29" y="156"/>
                  </a:cxn>
                  <a:cxn ang="0">
                    <a:pos x="23" y="146"/>
                  </a:cxn>
                  <a:cxn ang="0">
                    <a:pos x="11" y="127"/>
                  </a:cxn>
                  <a:cxn ang="0">
                    <a:pos x="5" y="110"/>
                  </a:cxn>
                  <a:cxn ang="0">
                    <a:pos x="3" y="104"/>
                  </a:cxn>
                  <a:cxn ang="0">
                    <a:pos x="0" y="85"/>
                  </a:cxn>
                  <a:cxn ang="0">
                    <a:pos x="0" y="65"/>
                  </a:cxn>
                  <a:cxn ang="0">
                    <a:pos x="3" y="49"/>
                  </a:cxn>
                  <a:cxn ang="0">
                    <a:pos x="3" y="36"/>
                  </a:cxn>
                  <a:cxn ang="0">
                    <a:pos x="5" y="23"/>
                  </a:cxn>
                  <a:cxn ang="0">
                    <a:pos x="8" y="10"/>
                  </a:cxn>
                  <a:cxn ang="0">
                    <a:pos x="11" y="0"/>
                  </a:cxn>
                  <a:cxn ang="0">
                    <a:pos x="52" y="7"/>
                  </a:cxn>
                </a:cxnLst>
                <a:rect l="0" t="0" r="r" b="b"/>
                <a:pathLst>
                  <a:path w="103" h="313">
                    <a:moveTo>
                      <a:pt x="52" y="7"/>
                    </a:moveTo>
                    <a:lnTo>
                      <a:pt x="46" y="16"/>
                    </a:lnTo>
                    <a:lnTo>
                      <a:pt x="44" y="26"/>
                    </a:lnTo>
                    <a:lnTo>
                      <a:pt x="37" y="43"/>
                    </a:lnTo>
                    <a:lnTo>
                      <a:pt x="29" y="65"/>
                    </a:lnTo>
                    <a:lnTo>
                      <a:pt x="26" y="78"/>
                    </a:lnTo>
                    <a:lnTo>
                      <a:pt x="23" y="97"/>
                    </a:lnTo>
                    <a:lnTo>
                      <a:pt x="23" y="110"/>
                    </a:lnTo>
                    <a:lnTo>
                      <a:pt x="23" y="121"/>
                    </a:lnTo>
                    <a:lnTo>
                      <a:pt x="23" y="134"/>
                    </a:lnTo>
                    <a:lnTo>
                      <a:pt x="29" y="140"/>
                    </a:lnTo>
                    <a:lnTo>
                      <a:pt x="37" y="153"/>
                    </a:lnTo>
                    <a:lnTo>
                      <a:pt x="46" y="166"/>
                    </a:lnTo>
                    <a:lnTo>
                      <a:pt x="58" y="178"/>
                    </a:lnTo>
                    <a:lnTo>
                      <a:pt x="78" y="202"/>
                    </a:lnTo>
                    <a:lnTo>
                      <a:pt x="90" y="218"/>
                    </a:lnTo>
                    <a:lnTo>
                      <a:pt x="96" y="231"/>
                    </a:lnTo>
                    <a:lnTo>
                      <a:pt x="98" y="240"/>
                    </a:lnTo>
                    <a:lnTo>
                      <a:pt x="98" y="256"/>
                    </a:lnTo>
                    <a:lnTo>
                      <a:pt x="102" y="266"/>
                    </a:lnTo>
                    <a:lnTo>
                      <a:pt x="98" y="280"/>
                    </a:lnTo>
                    <a:lnTo>
                      <a:pt x="96" y="299"/>
                    </a:lnTo>
                    <a:lnTo>
                      <a:pt x="90" y="312"/>
                    </a:lnTo>
                    <a:lnTo>
                      <a:pt x="69" y="292"/>
                    </a:lnTo>
                    <a:lnTo>
                      <a:pt x="76" y="280"/>
                    </a:lnTo>
                    <a:lnTo>
                      <a:pt x="78" y="266"/>
                    </a:lnTo>
                    <a:lnTo>
                      <a:pt x="81" y="253"/>
                    </a:lnTo>
                    <a:lnTo>
                      <a:pt x="81" y="240"/>
                    </a:lnTo>
                    <a:lnTo>
                      <a:pt x="81" y="227"/>
                    </a:lnTo>
                    <a:lnTo>
                      <a:pt x="76" y="211"/>
                    </a:lnTo>
                    <a:lnTo>
                      <a:pt x="73" y="202"/>
                    </a:lnTo>
                    <a:lnTo>
                      <a:pt x="64" y="194"/>
                    </a:lnTo>
                    <a:lnTo>
                      <a:pt x="55" y="185"/>
                    </a:lnTo>
                    <a:lnTo>
                      <a:pt x="40" y="169"/>
                    </a:lnTo>
                    <a:lnTo>
                      <a:pt x="29" y="156"/>
                    </a:lnTo>
                    <a:lnTo>
                      <a:pt x="23" y="146"/>
                    </a:lnTo>
                    <a:lnTo>
                      <a:pt x="11" y="127"/>
                    </a:lnTo>
                    <a:lnTo>
                      <a:pt x="5" y="110"/>
                    </a:lnTo>
                    <a:lnTo>
                      <a:pt x="3" y="104"/>
                    </a:lnTo>
                    <a:lnTo>
                      <a:pt x="0" y="85"/>
                    </a:lnTo>
                    <a:lnTo>
                      <a:pt x="0" y="65"/>
                    </a:lnTo>
                    <a:lnTo>
                      <a:pt x="3" y="49"/>
                    </a:lnTo>
                    <a:lnTo>
                      <a:pt x="3" y="36"/>
                    </a:lnTo>
                    <a:lnTo>
                      <a:pt x="5" y="23"/>
                    </a:lnTo>
                    <a:lnTo>
                      <a:pt x="8" y="10"/>
                    </a:lnTo>
                    <a:lnTo>
                      <a:pt x="11" y="0"/>
                    </a:lnTo>
                    <a:lnTo>
                      <a:pt x="52" y="7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2" name="Freeform 58"/>
              <p:cNvSpPr>
                <a:spLocks/>
              </p:cNvSpPr>
              <p:nvPr/>
            </p:nvSpPr>
            <p:spPr bwMode="ltGray">
              <a:xfrm>
                <a:off x="1045" y="3906"/>
                <a:ext cx="104" cy="309"/>
              </a:xfrm>
              <a:custGeom>
                <a:avLst/>
                <a:gdLst/>
                <a:ahLst/>
                <a:cxnLst>
                  <a:cxn ang="0">
                    <a:pos x="53" y="6"/>
                  </a:cxn>
                  <a:cxn ang="0">
                    <a:pos x="51" y="16"/>
                  </a:cxn>
                  <a:cxn ang="0">
                    <a:pos x="47" y="16"/>
                  </a:cxn>
                  <a:cxn ang="0">
                    <a:pos x="44" y="22"/>
                  </a:cxn>
                  <a:cxn ang="0">
                    <a:pos x="39" y="42"/>
                  </a:cxn>
                  <a:cxn ang="0">
                    <a:pos x="29" y="65"/>
                  </a:cxn>
                  <a:cxn ang="0">
                    <a:pos x="27" y="77"/>
                  </a:cxn>
                  <a:cxn ang="0">
                    <a:pos x="24" y="97"/>
                  </a:cxn>
                  <a:cxn ang="0">
                    <a:pos x="24" y="106"/>
                  </a:cxn>
                  <a:cxn ang="0">
                    <a:pos x="24" y="120"/>
                  </a:cxn>
                  <a:cxn ang="0">
                    <a:pos x="27" y="130"/>
                  </a:cxn>
                  <a:cxn ang="0">
                    <a:pos x="29" y="139"/>
                  </a:cxn>
                  <a:cxn ang="0">
                    <a:pos x="39" y="149"/>
                  </a:cxn>
                  <a:cxn ang="0">
                    <a:pos x="47" y="162"/>
                  </a:cxn>
                  <a:cxn ang="0">
                    <a:pos x="59" y="178"/>
                  </a:cxn>
                  <a:cxn ang="0">
                    <a:pos x="80" y="201"/>
                  </a:cxn>
                  <a:cxn ang="0">
                    <a:pos x="91" y="217"/>
                  </a:cxn>
                  <a:cxn ang="0">
                    <a:pos x="97" y="227"/>
                  </a:cxn>
                  <a:cxn ang="0">
                    <a:pos x="100" y="239"/>
                  </a:cxn>
                  <a:cxn ang="0">
                    <a:pos x="103" y="252"/>
                  </a:cxn>
                  <a:cxn ang="0">
                    <a:pos x="103" y="265"/>
                  </a:cxn>
                  <a:cxn ang="0">
                    <a:pos x="100" y="279"/>
                  </a:cxn>
                  <a:cxn ang="0">
                    <a:pos x="97" y="295"/>
                  </a:cxn>
                  <a:cxn ang="0">
                    <a:pos x="91" y="308"/>
                  </a:cxn>
                  <a:cxn ang="0">
                    <a:pos x="71" y="288"/>
                  </a:cxn>
                  <a:cxn ang="0">
                    <a:pos x="76" y="279"/>
                  </a:cxn>
                  <a:cxn ang="0">
                    <a:pos x="80" y="262"/>
                  </a:cxn>
                  <a:cxn ang="0">
                    <a:pos x="83" y="252"/>
                  </a:cxn>
                  <a:cxn ang="0">
                    <a:pos x="83" y="236"/>
                  </a:cxn>
                  <a:cxn ang="0">
                    <a:pos x="83" y="227"/>
                  </a:cxn>
                  <a:cxn ang="0">
                    <a:pos x="76" y="211"/>
                  </a:cxn>
                  <a:cxn ang="0">
                    <a:pos x="74" y="201"/>
                  </a:cxn>
                  <a:cxn ang="0">
                    <a:pos x="68" y="190"/>
                  </a:cxn>
                  <a:cxn ang="0">
                    <a:pos x="56" y="181"/>
                  </a:cxn>
                  <a:cxn ang="0">
                    <a:pos x="41" y="168"/>
                  </a:cxn>
                  <a:cxn ang="0">
                    <a:pos x="29" y="155"/>
                  </a:cxn>
                  <a:cxn ang="0">
                    <a:pos x="24" y="146"/>
                  </a:cxn>
                  <a:cxn ang="0">
                    <a:pos x="12" y="126"/>
                  </a:cxn>
                  <a:cxn ang="0">
                    <a:pos x="6" y="109"/>
                  </a:cxn>
                  <a:cxn ang="0">
                    <a:pos x="3" y="100"/>
                  </a:cxn>
                  <a:cxn ang="0">
                    <a:pos x="0" y="84"/>
                  </a:cxn>
                  <a:cxn ang="0">
                    <a:pos x="0" y="61"/>
                  </a:cxn>
                  <a:cxn ang="0">
                    <a:pos x="3" y="49"/>
                  </a:cxn>
                  <a:cxn ang="0">
                    <a:pos x="6" y="35"/>
                  </a:cxn>
                  <a:cxn ang="0">
                    <a:pos x="6" y="22"/>
                  </a:cxn>
                  <a:cxn ang="0">
                    <a:pos x="9" y="9"/>
                  </a:cxn>
                  <a:cxn ang="0">
                    <a:pos x="15" y="0"/>
                  </a:cxn>
                  <a:cxn ang="0">
                    <a:pos x="53" y="6"/>
                  </a:cxn>
                </a:cxnLst>
                <a:rect l="0" t="0" r="r" b="b"/>
                <a:pathLst>
                  <a:path w="104" h="309">
                    <a:moveTo>
                      <a:pt x="53" y="6"/>
                    </a:moveTo>
                    <a:lnTo>
                      <a:pt x="51" y="16"/>
                    </a:lnTo>
                    <a:lnTo>
                      <a:pt x="47" y="16"/>
                    </a:lnTo>
                    <a:lnTo>
                      <a:pt x="44" y="22"/>
                    </a:lnTo>
                    <a:lnTo>
                      <a:pt x="39" y="42"/>
                    </a:lnTo>
                    <a:lnTo>
                      <a:pt x="29" y="65"/>
                    </a:lnTo>
                    <a:lnTo>
                      <a:pt x="27" y="77"/>
                    </a:lnTo>
                    <a:lnTo>
                      <a:pt x="24" y="97"/>
                    </a:lnTo>
                    <a:lnTo>
                      <a:pt x="24" y="106"/>
                    </a:lnTo>
                    <a:lnTo>
                      <a:pt x="24" y="120"/>
                    </a:lnTo>
                    <a:lnTo>
                      <a:pt x="27" y="130"/>
                    </a:lnTo>
                    <a:lnTo>
                      <a:pt x="29" y="139"/>
                    </a:lnTo>
                    <a:lnTo>
                      <a:pt x="39" y="149"/>
                    </a:lnTo>
                    <a:lnTo>
                      <a:pt x="47" y="162"/>
                    </a:lnTo>
                    <a:lnTo>
                      <a:pt x="59" y="178"/>
                    </a:lnTo>
                    <a:lnTo>
                      <a:pt x="80" y="201"/>
                    </a:lnTo>
                    <a:lnTo>
                      <a:pt x="91" y="217"/>
                    </a:lnTo>
                    <a:lnTo>
                      <a:pt x="97" y="227"/>
                    </a:lnTo>
                    <a:lnTo>
                      <a:pt x="100" y="239"/>
                    </a:lnTo>
                    <a:lnTo>
                      <a:pt x="103" y="252"/>
                    </a:lnTo>
                    <a:lnTo>
                      <a:pt x="103" y="265"/>
                    </a:lnTo>
                    <a:lnTo>
                      <a:pt x="100" y="279"/>
                    </a:lnTo>
                    <a:lnTo>
                      <a:pt x="97" y="295"/>
                    </a:lnTo>
                    <a:lnTo>
                      <a:pt x="91" y="308"/>
                    </a:lnTo>
                    <a:lnTo>
                      <a:pt x="71" y="288"/>
                    </a:lnTo>
                    <a:lnTo>
                      <a:pt x="76" y="279"/>
                    </a:lnTo>
                    <a:lnTo>
                      <a:pt x="80" y="262"/>
                    </a:lnTo>
                    <a:lnTo>
                      <a:pt x="83" y="252"/>
                    </a:lnTo>
                    <a:lnTo>
                      <a:pt x="83" y="236"/>
                    </a:lnTo>
                    <a:lnTo>
                      <a:pt x="83" y="227"/>
                    </a:lnTo>
                    <a:lnTo>
                      <a:pt x="76" y="211"/>
                    </a:lnTo>
                    <a:lnTo>
                      <a:pt x="74" y="201"/>
                    </a:lnTo>
                    <a:lnTo>
                      <a:pt x="68" y="190"/>
                    </a:lnTo>
                    <a:lnTo>
                      <a:pt x="56" y="181"/>
                    </a:lnTo>
                    <a:lnTo>
                      <a:pt x="41" y="168"/>
                    </a:lnTo>
                    <a:lnTo>
                      <a:pt x="29" y="155"/>
                    </a:lnTo>
                    <a:lnTo>
                      <a:pt x="24" y="146"/>
                    </a:lnTo>
                    <a:lnTo>
                      <a:pt x="12" y="126"/>
                    </a:lnTo>
                    <a:lnTo>
                      <a:pt x="6" y="109"/>
                    </a:lnTo>
                    <a:lnTo>
                      <a:pt x="3" y="100"/>
                    </a:lnTo>
                    <a:lnTo>
                      <a:pt x="0" y="84"/>
                    </a:lnTo>
                    <a:lnTo>
                      <a:pt x="0" y="61"/>
                    </a:lnTo>
                    <a:lnTo>
                      <a:pt x="3" y="49"/>
                    </a:lnTo>
                    <a:lnTo>
                      <a:pt x="6" y="35"/>
                    </a:lnTo>
                    <a:lnTo>
                      <a:pt x="6" y="22"/>
                    </a:lnTo>
                    <a:lnTo>
                      <a:pt x="9" y="9"/>
                    </a:lnTo>
                    <a:lnTo>
                      <a:pt x="15" y="0"/>
                    </a:lnTo>
                    <a:lnTo>
                      <a:pt x="53" y="6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3" name="Freeform 59"/>
              <p:cNvSpPr>
                <a:spLocks/>
              </p:cNvSpPr>
              <p:nvPr/>
            </p:nvSpPr>
            <p:spPr bwMode="ltGray">
              <a:xfrm>
                <a:off x="3307" y="0"/>
                <a:ext cx="102" cy="312"/>
              </a:xfrm>
              <a:custGeom>
                <a:avLst/>
                <a:gdLst/>
                <a:ahLst/>
                <a:cxnLst>
                  <a:cxn ang="0">
                    <a:pos x="52" y="7"/>
                  </a:cxn>
                  <a:cxn ang="0">
                    <a:pos x="50" y="16"/>
                  </a:cxn>
                  <a:cxn ang="0">
                    <a:pos x="46" y="16"/>
                  </a:cxn>
                  <a:cxn ang="0">
                    <a:pos x="46" y="26"/>
                  </a:cxn>
                  <a:cxn ang="0">
                    <a:pos x="38" y="43"/>
                  </a:cxn>
                  <a:cxn ang="0">
                    <a:pos x="32" y="65"/>
                  </a:cxn>
                  <a:cxn ang="0">
                    <a:pos x="26" y="78"/>
                  </a:cxn>
                  <a:cxn ang="0">
                    <a:pos x="23" y="97"/>
                  </a:cxn>
                  <a:cxn ang="0">
                    <a:pos x="23" y="110"/>
                  </a:cxn>
                  <a:cxn ang="0">
                    <a:pos x="23" y="121"/>
                  </a:cxn>
                  <a:cxn ang="0">
                    <a:pos x="26" y="130"/>
                  </a:cxn>
                  <a:cxn ang="0">
                    <a:pos x="29" y="140"/>
                  </a:cxn>
                  <a:cxn ang="0">
                    <a:pos x="38" y="153"/>
                  </a:cxn>
                  <a:cxn ang="0">
                    <a:pos x="46" y="162"/>
                  </a:cxn>
                  <a:cxn ang="0">
                    <a:pos x="58" y="178"/>
                  </a:cxn>
                  <a:cxn ang="0">
                    <a:pos x="78" y="202"/>
                  </a:cxn>
                  <a:cxn ang="0">
                    <a:pos x="89" y="218"/>
                  </a:cxn>
                  <a:cxn ang="0">
                    <a:pos x="96" y="227"/>
                  </a:cxn>
                  <a:cxn ang="0">
                    <a:pos x="98" y="240"/>
                  </a:cxn>
                  <a:cxn ang="0">
                    <a:pos x="101" y="253"/>
                  </a:cxn>
                  <a:cxn ang="0">
                    <a:pos x="101" y="269"/>
                  </a:cxn>
                  <a:cxn ang="0">
                    <a:pos x="98" y="279"/>
                  </a:cxn>
                  <a:cxn ang="0">
                    <a:pos x="96" y="295"/>
                  </a:cxn>
                  <a:cxn ang="0">
                    <a:pos x="89" y="311"/>
                  </a:cxn>
                  <a:cxn ang="0">
                    <a:pos x="69" y="292"/>
                  </a:cxn>
                  <a:cxn ang="0">
                    <a:pos x="75" y="279"/>
                  </a:cxn>
                  <a:cxn ang="0">
                    <a:pos x="78" y="266"/>
                  </a:cxn>
                  <a:cxn ang="0">
                    <a:pos x="81" y="253"/>
                  </a:cxn>
                  <a:cxn ang="0">
                    <a:pos x="81" y="237"/>
                  </a:cxn>
                  <a:cxn ang="0">
                    <a:pos x="81" y="227"/>
                  </a:cxn>
                  <a:cxn ang="0">
                    <a:pos x="75" y="211"/>
                  </a:cxn>
                  <a:cxn ang="0">
                    <a:pos x="72" y="202"/>
                  </a:cxn>
                  <a:cxn ang="0">
                    <a:pos x="67" y="191"/>
                  </a:cxn>
                  <a:cxn ang="0">
                    <a:pos x="55" y="181"/>
                  </a:cxn>
                  <a:cxn ang="0">
                    <a:pos x="41" y="169"/>
                  </a:cxn>
                  <a:cxn ang="0">
                    <a:pos x="29" y="156"/>
                  </a:cxn>
                  <a:cxn ang="0">
                    <a:pos x="23" y="146"/>
                  </a:cxn>
                  <a:cxn ang="0">
                    <a:pos x="14" y="127"/>
                  </a:cxn>
                  <a:cxn ang="0">
                    <a:pos x="6" y="110"/>
                  </a:cxn>
                  <a:cxn ang="0">
                    <a:pos x="3" y="104"/>
                  </a:cxn>
                  <a:cxn ang="0">
                    <a:pos x="0" y="84"/>
                  </a:cxn>
                  <a:cxn ang="0">
                    <a:pos x="0" y="62"/>
                  </a:cxn>
                  <a:cxn ang="0">
                    <a:pos x="3" y="49"/>
                  </a:cxn>
                  <a:cxn ang="0">
                    <a:pos x="6" y="35"/>
                  </a:cxn>
                  <a:cxn ang="0">
                    <a:pos x="6" y="23"/>
                  </a:cxn>
                  <a:cxn ang="0">
                    <a:pos x="9" y="10"/>
                  </a:cxn>
                  <a:cxn ang="0">
                    <a:pos x="14" y="0"/>
                  </a:cxn>
                  <a:cxn ang="0">
                    <a:pos x="52" y="7"/>
                  </a:cxn>
                </a:cxnLst>
                <a:rect l="0" t="0" r="r" b="b"/>
                <a:pathLst>
                  <a:path w="102" h="312">
                    <a:moveTo>
                      <a:pt x="52" y="7"/>
                    </a:moveTo>
                    <a:lnTo>
                      <a:pt x="50" y="16"/>
                    </a:lnTo>
                    <a:lnTo>
                      <a:pt x="46" y="16"/>
                    </a:lnTo>
                    <a:lnTo>
                      <a:pt x="46" y="26"/>
                    </a:lnTo>
                    <a:lnTo>
                      <a:pt x="38" y="43"/>
                    </a:lnTo>
                    <a:lnTo>
                      <a:pt x="32" y="65"/>
                    </a:lnTo>
                    <a:lnTo>
                      <a:pt x="26" y="78"/>
                    </a:lnTo>
                    <a:lnTo>
                      <a:pt x="23" y="97"/>
                    </a:lnTo>
                    <a:lnTo>
                      <a:pt x="23" y="110"/>
                    </a:lnTo>
                    <a:lnTo>
                      <a:pt x="23" y="121"/>
                    </a:lnTo>
                    <a:lnTo>
                      <a:pt x="26" y="130"/>
                    </a:lnTo>
                    <a:lnTo>
                      <a:pt x="29" y="140"/>
                    </a:lnTo>
                    <a:lnTo>
                      <a:pt x="38" y="153"/>
                    </a:lnTo>
                    <a:lnTo>
                      <a:pt x="46" y="162"/>
                    </a:lnTo>
                    <a:lnTo>
                      <a:pt x="58" y="178"/>
                    </a:lnTo>
                    <a:lnTo>
                      <a:pt x="78" y="202"/>
                    </a:lnTo>
                    <a:lnTo>
                      <a:pt x="89" y="218"/>
                    </a:lnTo>
                    <a:lnTo>
                      <a:pt x="96" y="227"/>
                    </a:lnTo>
                    <a:lnTo>
                      <a:pt x="98" y="240"/>
                    </a:lnTo>
                    <a:lnTo>
                      <a:pt x="101" y="253"/>
                    </a:lnTo>
                    <a:lnTo>
                      <a:pt x="101" y="269"/>
                    </a:lnTo>
                    <a:lnTo>
                      <a:pt x="98" y="279"/>
                    </a:lnTo>
                    <a:lnTo>
                      <a:pt x="96" y="295"/>
                    </a:lnTo>
                    <a:lnTo>
                      <a:pt x="89" y="311"/>
                    </a:lnTo>
                    <a:lnTo>
                      <a:pt x="69" y="292"/>
                    </a:lnTo>
                    <a:lnTo>
                      <a:pt x="75" y="279"/>
                    </a:lnTo>
                    <a:lnTo>
                      <a:pt x="78" y="266"/>
                    </a:lnTo>
                    <a:lnTo>
                      <a:pt x="81" y="253"/>
                    </a:lnTo>
                    <a:lnTo>
                      <a:pt x="81" y="237"/>
                    </a:lnTo>
                    <a:lnTo>
                      <a:pt x="81" y="227"/>
                    </a:lnTo>
                    <a:lnTo>
                      <a:pt x="75" y="211"/>
                    </a:lnTo>
                    <a:lnTo>
                      <a:pt x="72" y="202"/>
                    </a:lnTo>
                    <a:lnTo>
                      <a:pt x="67" y="191"/>
                    </a:lnTo>
                    <a:lnTo>
                      <a:pt x="55" y="181"/>
                    </a:lnTo>
                    <a:lnTo>
                      <a:pt x="41" y="169"/>
                    </a:lnTo>
                    <a:lnTo>
                      <a:pt x="29" y="156"/>
                    </a:lnTo>
                    <a:lnTo>
                      <a:pt x="23" y="146"/>
                    </a:lnTo>
                    <a:lnTo>
                      <a:pt x="14" y="127"/>
                    </a:lnTo>
                    <a:lnTo>
                      <a:pt x="6" y="110"/>
                    </a:lnTo>
                    <a:lnTo>
                      <a:pt x="3" y="104"/>
                    </a:lnTo>
                    <a:lnTo>
                      <a:pt x="0" y="84"/>
                    </a:lnTo>
                    <a:lnTo>
                      <a:pt x="0" y="62"/>
                    </a:lnTo>
                    <a:lnTo>
                      <a:pt x="3" y="49"/>
                    </a:lnTo>
                    <a:lnTo>
                      <a:pt x="6" y="35"/>
                    </a:lnTo>
                    <a:lnTo>
                      <a:pt x="6" y="23"/>
                    </a:lnTo>
                    <a:lnTo>
                      <a:pt x="9" y="10"/>
                    </a:lnTo>
                    <a:lnTo>
                      <a:pt x="14" y="0"/>
                    </a:lnTo>
                    <a:lnTo>
                      <a:pt x="52" y="7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4" name="Freeform 60"/>
              <p:cNvSpPr>
                <a:spLocks/>
              </p:cNvSpPr>
              <p:nvPr/>
            </p:nvSpPr>
            <p:spPr bwMode="ltGray">
              <a:xfrm>
                <a:off x="2412" y="3901"/>
                <a:ext cx="58" cy="102"/>
              </a:xfrm>
              <a:custGeom>
                <a:avLst/>
                <a:gdLst/>
                <a:ahLst/>
                <a:cxnLst>
                  <a:cxn ang="0">
                    <a:pos x="16" y="101"/>
                  </a:cxn>
                  <a:cxn ang="0">
                    <a:pos x="0" y="0"/>
                  </a:cxn>
                  <a:cxn ang="0">
                    <a:pos x="57" y="52"/>
                  </a:cxn>
                  <a:cxn ang="0">
                    <a:pos x="16" y="101"/>
                  </a:cxn>
                </a:cxnLst>
                <a:rect l="0" t="0" r="r" b="b"/>
                <a:pathLst>
                  <a:path w="58" h="102">
                    <a:moveTo>
                      <a:pt x="16" y="101"/>
                    </a:moveTo>
                    <a:lnTo>
                      <a:pt x="0" y="0"/>
                    </a:lnTo>
                    <a:lnTo>
                      <a:pt x="57" y="52"/>
                    </a:lnTo>
                    <a:lnTo>
                      <a:pt x="16" y="101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5" name="Freeform 61"/>
              <p:cNvSpPr>
                <a:spLocks/>
              </p:cNvSpPr>
              <p:nvPr/>
            </p:nvSpPr>
            <p:spPr bwMode="ltGray">
              <a:xfrm>
                <a:off x="2972" y="63"/>
                <a:ext cx="56" cy="102"/>
              </a:xfrm>
              <a:custGeom>
                <a:avLst/>
                <a:gdLst/>
                <a:ahLst/>
                <a:cxnLst>
                  <a:cxn ang="0">
                    <a:pos x="14" y="101"/>
                  </a:cxn>
                  <a:cxn ang="0">
                    <a:pos x="0" y="0"/>
                  </a:cxn>
                  <a:cxn ang="0">
                    <a:pos x="55" y="51"/>
                  </a:cxn>
                  <a:cxn ang="0">
                    <a:pos x="14" y="101"/>
                  </a:cxn>
                </a:cxnLst>
                <a:rect l="0" t="0" r="r" b="b"/>
                <a:pathLst>
                  <a:path w="56" h="102">
                    <a:moveTo>
                      <a:pt x="14" y="101"/>
                    </a:moveTo>
                    <a:lnTo>
                      <a:pt x="0" y="0"/>
                    </a:lnTo>
                    <a:lnTo>
                      <a:pt x="55" y="51"/>
                    </a:lnTo>
                    <a:lnTo>
                      <a:pt x="14" y="101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6" name="Freeform 62"/>
              <p:cNvSpPr>
                <a:spLocks/>
              </p:cNvSpPr>
              <p:nvPr/>
            </p:nvSpPr>
            <p:spPr bwMode="ltGray">
              <a:xfrm>
                <a:off x="212" y="884"/>
                <a:ext cx="59" cy="101"/>
              </a:xfrm>
              <a:custGeom>
                <a:avLst/>
                <a:gdLst/>
                <a:ahLst/>
                <a:cxnLst>
                  <a:cxn ang="0">
                    <a:pos x="16" y="100"/>
                  </a:cxn>
                  <a:cxn ang="0">
                    <a:pos x="0" y="0"/>
                  </a:cxn>
                  <a:cxn ang="0">
                    <a:pos x="58" y="51"/>
                  </a:cxn>
                  <a:cxn ang="0">
                    <a:pos x="16" y="100"/>
                  </a:cxn>
                </a:cxnLst>
                <a:rect l="0" t="0" r="r" b="b"/>
                <a:pathLst>
                  <a:path w="59" h="101">
                    <a:moveTo>
                      <a:pt x="16" y="100"/>
                    </a:moveTo>
                    <a:lnTo>
                      <a:pt x="0" y="0"/>
                    </a:lnTo>
                    <a:lnTo>
                      <a:pt x="58" y="51"/>
                    </a:lnTo>
                    <a:lnTo>
                      <a:pt x="16" y="10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" name="Freeform 63"/>
              <p:cNvSpPr>
                <a:spLocks/>
              </p:cNvSpPr>
              <p:nvPr/>
            </p:nvSpPr>
            <p:spPr bwMode="ltGray">
              <a:xfrm>
                <a:off x="1452" y="115"/>
                <a:ext cx="53" cy="68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18"/>
                  </a:cxn>
                  <a:cxn ang="0">
                    <a:pos x="14" y="67"/>
                  </a:cxn>
                  <a:cxn ang="0">
                    <a:pos x="52" y="42"/>
                  </a:cxn>
                  <a:cxn ang="0">
                    <a:pos x="30" y="0"/>
                  </a:cxn>
                </a:cxnLst>
                <a:rect l="0" t="0" r="r" b="b"/>
                <a:pathLst>
                  <a:path w="53" h="68">
                    <a:moveTo>
                      <a:pt x="30" y="0"/>
                    </a:moveTo>
                    <a:lnTo>
                      <a:pt x="0" y="18"/>
                    </a:lnTo>
                    <a:lnTo>
                      <a:pt x="14" y="67"/>
                    </a:lnTo>
                    <a:lnTo>
                      <a:pt x="52" y="42"/>
                    </a:lnTo>
                    <a:lnTo>
                      <a:pt x="30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" name="Freeform 64"/>
              <p:cNvSpPr>
                <a:spLocks/>
              </p:cNvSpPr>
              <p:nvPr/>
            </p:nvSpPr>
            <p:spPr bwMode="ltGray">
              <a:xfrm>
                <a:off x="4571" y="216"/>
                <a:ext cx="55" cy="66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18"/>
                  </a:cxn>
                  <a:cxn ang="0">
                    <a:pos x="16" y="65"/>
                  </a:cxn>
                  <a:cxn ang="0">
                    <a:pos x="54" y="42"/>
                  </a:cxn>
                  <a:cxn ang="0">
                    <a:pos x="30" y="0"/>
                  </a:cxn>
                </a:cxnLst>
                <a:rect l="0" t="0" r="r" b="b"/>
                <a:pathLst>
                  <a:path w="55" h="66">
                    <a:moveTo>
                      <a:pt x="30" y="0"/>
                    </a:moveTo>
                    <a:lnTo>
                      <a:pt x="0" y="18"/>
                    </a:lnTo>
                    <a:lnTo>
                      <a:pt x="16" y="65"/>
                    </a:lnTo>
                    <a:lnTo>
                      <a:pt x="54" y="42"/>
                    </a:lnTo>
                    <a:lnTo>
                      <a:pt x="30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9" name="Freeform 65"/>
              <p:cNvSpPr>
                <a:spLocks/>
              </p:cNvSpPr>
              <p:nvPr/>
            </p:nvSpPr>
            <p:spPr bwMode="ltGray">
              <a:xfrm>
                <a:off x="5490" y="2335"/>
                <a:ext cx="57" cy="6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21"/>
                  </a:cxn>
                  <a:cxn ang="0">
                    <a:pos x="17" y="68"/>
                  </a:cxn>
                  <a:cxn ang="0">
                    <a:pos x="56" y="44"/>
                  </a:cxn>
                  <a:cxn ang="0">
                    <a:pos x="31" y="0"/>
                  </a:cxn>
                </a:cxnLst>
                <a:rect l="0" t="0" r="r" b="b"/>
                <a:pathLst>
                  <a:path w="57" h="69">
                    <a:moveTo>
                      <a:pt x="31" y="0"/>
                    </a:moveTo>
                    <a:lnTo>
                      <a:pt x="0" y="21"/>
                    </a:lnTo>
                    <a:lnTo>
                      <a:pt x="17" y="68"/>
                    </a:lnTo>
                    <a:lnTo>
                      <a:pt x="56" y="44"/>
                    </a:lnTo>
                    <a:lnTo>
                      <a:pt x="31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0" name="Freeform 66"/>
              <p:cNvSpPr>
                <a:spLocks/>
              </p:cNvSpPr>
              <p:nvPr/>
            </p:nvSpPr>
            <p:spPr bwMode="ltGray">
              <a:xfrm>
                <a:off x="5631" y="1402"/>
                <a:ext cx="58" cy="65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17"/>
                  </a:cxn>
                  <a:cxn ang="0">
                    <a:pos x="17" y="64"/>
                  </a:cxn>
                  <a:cxn ang="0">
                    <a:pos x="57" y="41"/>
                  </a:cxn>
                  <a:cxn ang="0">
                    <a:pos x="31" y="0"/>
                  </a:cxn>
                </a:cxnLst>
                <a:rect l="0" t="0" r="r" b="b"/>
                <a:pathLst>
                  <a:path w="58" h="65">
                    <a:moveTo>
                      <a:pt x="31" y="0"/>
                    </a:moveTo>
                    <a:lnTo>
                      <a:pt x="0" y="17"/>
                    </a:lnTo>
                    <a:lnTo>
                      <a:pt x="17" y="64"/>
                    </a:lnTo>
                    <a:lnTo>
                      <a:pt x="57" y="41"/>
                    </a:lnTo>
                    <a:lnTo>
                      <a:pt x="31" y="0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1" name="Freeform 67"/>
              <p:cNvSpPr>
                <a:spLocks/>
              </p:cNvSpPr>
              <p:nvPr/>
            </p:nvSpPr>
            <p:spPr bwMode="ltGray">
              <a:xfrm>
                <a:off x="0" y="1366"/>
                <a:ext cx="60" cy="102"/>
              </a:xfrm>
              <a:custGeom>
                <a:avLst/>
                <a:gdLst/>
                <a:ahLst/>
                <a:cxnLst>
                  <a:cxn ang="0">
                    <a:pos x="17" y="101"/>
                  </a:cxn>
                  <a:cxn ang="0">
                    <a:pos x="0" y="0"/>
                  </a:cxn>
                  <a:cxn ang="0">
                    <a:pos x="59" y="52"/>
                  </a:cxn>
                  <a:cxn ang="0">
                    <a:pos x="17" y="101"/>
                  </a:cxn>
                </a:cxnLst>
                <a:rect l="0" t="0" r="r" b="b"/>
                <a:pathLst>
                  <a:path w="60" h="102">
                    <a:moveTo>
                      <a:pt x="17" y="101"/>
                    </a:moveTo>
                    <a:lnTo>
                      <a:pt x="0" y="0"/>
                    </a:lnTo>
                    <a:lnTo>
                      <a:pt x="59" y="52"/>
                    </a:lnTo>
                    <a:lnTo>
                      <a:pt x="17" y="101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2" name="Freeform 68"/>
              <p:cNvSpPr>
                <a:spLocks/>
              </p:cNvSpPr>
              <p:nvPr/>
            </p:nvSpPr>
            <p:spPr bwMode="ltGray">
              <a:xfrm>
                <a:off x="196" y="1205"/>
                <a:ext cx="59" cy="105"/>
              </a:xfrm>
              <a:custGeom>
                <a:avLst/>
                <a:gdLst/>
                <a:ahLst/>
                <a:cxnLst>
                  <a:cxn ang="0">
                    <a:pos x="17" y="104"/>
                  </a:cxn>
                  <a:cxn ang="0">
                    <a:pos x="0" y="0"/>
                  </a:cxn>
                  <a:cxn ang="0">
                    <a:pos x="58" y="54"/>
                  </a:cxn>
                  <a:cxn ang="0">
                    <a:pos x="17" y="104"/>
                  </a:cxn>
                </a:cxnLst>
                <a:rect l="0" t="0" r="r" b="b"/>
                <a:pathLst>
                  <a:path w="59" h="105">
                    <a:moveTo>
                      <a:pt x="17" y="104"/>
                    </a:moveTo>
                    <a:lnTo>
                      <a:pt x="0" y="0"/>
                    </a:lnTo>
                    <a:lnTo>
                      <a:pt x="58" y="54"/>
                    </a:lnTo>
                    <a:lnTo>
                      <a:pt x="17" y="104"/>
                    </a:lnTo>
                  </a:path>
                </a:pathLst>
              </a:custGeom>
              <a:solidFill>
                <a:schemeClr val="folHlink"/>
              </a:solidFill>
              <a:ln w="9525" cap="rnd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94" name="Freeform 70"/>
            <p:cNvSpPr>
              <a:spLocks/>
            </p:cNvSpPr>
            <p:nvPr/>
          </p:nvSpPr>
          <p:spPr bwMode="ltGray">
            <a:xfrm>
              <a:off x="373" y="786"/>
              <a:ext cx="104" cy="309"/>
            </a:xfrm>
            <a:custGeom>
              <a:avLst/>
              <a:gdLst/>
              <a:ahLst/>
              <a:cxnLst>
                <a:cxn ang="0">
                  <a:pos x="53" y="6"/>
                </a:cxn>
                <a:cxn ang="0">
                  <a:pos x="51" y="16"/>
                </a:cxn>
                <a:cxn ang="0">
                  <a:pos x="47" y="16"/>
                </a:cxn>
                <a:cxn ang="0">
                  <a:pos x="44" y="22"/>
                </a:cxn>
                <a:cxn ang="0">
                  <a:pos x="39" y="42"/>
                </a:cxn>
                <a:cxn ang="0">
                  <a:pos x="29" y="65"/>
                </a:cxn>
                <a:cxn ang="0">
                  <a:pos x="27" y="77"/>
                </a:cxn>
                <a:cxn ang="0">
                  <a:pos x="24" y="97"/>
                </a:cxn>
                <a:cxn ang="0">
                  <a:pos x="24" y="106"/>
                </a:cxn>
                <a:cxn ang="0">
                  <a:pos x="24" y="120"/>
                </a:cxn>
                <a:cxn ang="0">
                  <a:pos x="27" y="130"/>
                </a:cxn>
                <a:cxn ang="0">
                  <a:pos x="29" y="139"/>
                </a:cxn>
                <a:cxn ang="0">
                  <a:pos x="39" y="149"/>
                </a:cxn>
                <a:cxn ang="0">
                  <a:pos x="47" y="162"/>
                </a:cxn>
                <a:cxn ang="0">
                  <a:pos x="59" y="178"/>
                </a:cxn>
                <a:cxn ang="0">
                  <a:pos x="80" y="201"/>
                </a:cxn>
                <a:cxn ang="0">
                  <a:pos x="91" y="217"/>
                </a:cxn>
                <a:cxn ang="0">
                  <a:pos x="97" y="227"/>
                </a:cxn>
                <a:cxn ang="0">
                  <a:pos x="100" y="239"/>
                </a:cxn>
                <a:cxn ang="0">
                  <a:pos x="103" y="252"/>
                </a:cxn>
                <a:cxn ang="0">
                  <a:pos x="103" y="265"/>
                </a:cxn>
                <a:cxn ang="0">
                  <a:pos x="100" y="279"/>
                </a:cxn>
                <a:cxn ang="0">
                  <a:pos x="97" y="295"/>
                </a:cxn>
                <a:cxn ang="0">
                  <a:pos x="91" y="308"/>
                </a:cxn>
                <a:cxn ang="0">
                  <a:pos x="71" y="288"/>
                </a:cxn>
                <a:cxn ang="0">
                  <a:pos x="76" y="279"/>
                </a:cxn>
                <a:cxn ang="0">
                  <a:pos x="80" y="262"/>
                </a:cxn>
                <a:cxn ang="0">
                  <a:pos x="83" y="252"/>
                </a:cxn>
                <a:cxn ang="0">
                  <a:pos x="83" y="236"/>
                </a:cxn>
                <a:cxn ang="0">
                  <a:pos x="83" y="227"/>
                </a:cxn>
                <a:cxn ang="0">
                  <a:pos x="76" y="211"/>
                </a:cxn>
                <a:cxn ang="0">
                  <a:pos x="74" y="201"/>
                </a:cxn>
                <a:cxn ang="0">
                  <a:pos x="68" y="190"/>
                </a:cxn>
                <a:cxn ang="0">
                  <a:pos x="56" y="181"/>
                </a:cxn>
                <a:cxn ang="0">
                  <a:pos x="41" y="168"/>
                </a:cxn>
                <a:cxn ang="0">
                  <a:pos x="29" y="155"/>
                </a:cxn>
                <a:cxn ang="0">
                  <a:pos x="24" y="146"/>
                </a:cxn>
                <a:cxn ang="0">
                  <a:pos x="12" y="126"/>
                </a:cxn>
                <a:cxn ang="0">
                  <a:pos x="6" y="109"/>
                </a:cxn>
                <a:cxn ang="0">
                  <a:pos x="3" y="100"/>
                </a:cxn>
                <a:cxn ang="0">
                  <a:pos x="0" y="84"/>
                </a:cxn>
                <a:cxn ang="0">
                  <a:pos x="0" y="61"/>
                </a:cxn>
                <a:cxn ang="0">
                  <a:pos x="3" y="49"/>
                </a:cxn>
                <a:cxn ang="0">
                  <a:pos x="6" y="35"/>
                </a:cxn>
                <a:cxn ang="0">
                  <a:pos x="6" y="22"/>
                </a:cxn>
                <a:cxn ang="0">
                  <a:pos x="9" y="9"/>
                </a:cxn>
                <a:cxn ang="0">
                  <a:pos x="15" y="0"/>
                </a:cxn>
                <a:cxn ang="0">
                  <a:pos x="53" y="6"/>
                </a:cxn>
              </a:cxnLst>
              <a:rect l="0" t="0" r="r" b="b"/>
              <a:pathLst>
                <a:path w="104" h="309">
                  <a:moveTo>
                    <a:pt x="53" y="6"/>
                  </a:moveTo>
                  <a:lnTo>
                    <a:pt x="51" y="16"/>
                  </a:lnTo>
                  <a:lnTo>
                    <a:pt x="47" y="16"/>
                  </a:lnTo>
                  <a:lnTo>
                    <a:pt x="44" y="22"/>
                  </a:lnTo>
                  <a:lnTo>
                    <a:pt x="39" y="42"/>
                  </a:lnTo>
                  <a:lnTo>
                    <a:pt x="29" y="65"/>
                  </a:lnTo>
                  <a:lnTo>
                    <a:pt x="27" y="77"/>
                  </a:lnTo>
                  <a:lnTo>
                    <a:pt x="24" y="97"/>
                  </a:lnTo>
                  <a:lnTo>
                    <a:pt x="24" y="106"/>
                  </a:lnTo>
                  <a:lnTo>
                    <a:pt x="24" y="120"/>
                  </a:lnTo>
                  <a:lnTo>
                    <a:pt x="27" y="130"/>
                  </a:lnTo>
                  <a:lnTo>
                    <a:pt x="29" y="139"/>
                  </a:lnTo>
                  <a:lnTo>
                    <a:pt x="39" y="149"/>
                  </a:lnTo>
                  <a:lnTo>
                    <a:pt x="47" y="162"/>
                  </a:lnTo>
                  <a:lnTo>
                    <a:pt x="59" y="178"/>
                  </a:lnTo>
                  <a:lnTo>
                    <a:pt x="80" y="201"/>
                  </a:lnTo>
                  <a:lnTo>
                    <a:pt x="91" y="217"/>
                  </a:lnTo>
                  <a:lnTo>
                    <a:pt x="97" y="227"/>
                  </a:lnTo>
                  <a:lnTo>
                    <a:pt x="100" y="239"/>
                  </a:lnTo>
                  <a:lnTo>
                    <a:pt x="103" y="252"/>
                  </a:lnTo>
                  <a:lnTo>
                    <a:pt x="103" y="265"/>
                  </a:lnTo>
                  <a:lnTo>
                    <a:pt x="100" y="279"/>
                  </a:lnTo>
                  <a:lnTo>
                    <a:pt x="97" y="295"/>
                  </a:lnTo>
                  <a:lnTo>
                    <a:pt x="91" y="308"/>
                  </a:lnTo>
                  <a:lnTo>
                    <a:pt x="71" y="288"/>
                  </a:lnTo>
                  <a:lnTo>
                    <a:pt x="76" y="279"/>
                  </a:lnTo>
                  <a:lnTo>
                    <a:pt x="80" y="262"/>
                  </a:lnTo>
                  <a:lnTo>
                    <a:pt x="83" y="252"/>
                  </a:lnTo>
                  <a:lnTo>
                    <a:pt x="83" y="236"/>
                  </a:lnTo>
                  <a:lnTo>
                    <a:pt x="83" y="227"/>
                  </a:lnTo>
                  <a:lnTo>
                    <a:pt x="76" y="211"/>
                  </a:lnTo>
                  <a:lnTo>
                    <a:pt x="74" y="201"/>
                  </a:lnTo>
                  <a:lnTo>
                    <a:pt x="68" y="190"/>
                  </a:lnTo>
                  <a:lnTo>
                    <a:pt x="56" y="181"/>
                  </a:lnTo>
                  <a:lnTo>
                    <a:pt x="41" y="168"/>
                  </a:lnTo>
                  <a:lnTo>
                    <a:pt x="29" y="155"/>
                  </a:lnTo>
                  <a:lnTo>
                    <a:pt x="24" y="146"/>
                  </a:lnTo>
                  <a:lnTo>
                    <a:pt x="12" y="126"/>
                  </a:lnTo>
                  <a:lnTo>
                    <a:pt x="6" y="109"/>
                  </a:lnTo>
                  <a:lnTo>
                    <a:pt x="3" y="100"/>
                  </a:lnTo>
                  <a:lnTo>
                    <a:pt x="0" y="84"/>
                  </a:lnTo>
                  <a:lnTo>
                    <a:pt x="0" y="61"/>
                  </a:lnTo>
                  <a:lnTo>
                    <a:pt x="3" y="49"/>
                  </a:lnTo>
                  <a:lnTo>
                    <a:pt x="6" y="35"/>
                  </a:lnTo>
                  <a:lnTo>
                    <a:pt x="6" y="22"/>
                  </a:lnTo>
                  <a:lnTo>
                    <a:pt x="9" y="9"/>
                  </a:lnTo>
                  <a:lnTo>
                    <a:pt x="15" y="0"/>
                  </a:lnTo>
                  <a:lnTo>
                    <a:pt x="53" y="6"/>
                  </a:lnTo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6" name="Rectangle 7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97" name="Rectangle 7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98" name="Rectangle 7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3CDDC95-8000-44AF-B34C-9DEBF9FAD7EF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1099" name="Rectangle 7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100" name="Rectangle 7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5B07C8D-16C5-4679-952D-D710C97DDC60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PENINGKATAN KUALITI PROGRAM PDK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BY : HANI &amp; CKIN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OBJEKTIF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400" dirty="0" err="1" smtClean="0"/>
              <a:t>Membolehkan</a:t>
            </a:r>
            <a:r>
              <a:rPr lang="en-US" sz="2400" dirty="0" smtClean="0"/>
              <a:t> OKU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berdikari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penglibatan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luar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 </a:t>
            </a:r>
            <a:r>
              <a:rPr lang="en-US" sz="2400" dirty="0" err="1"/>
              <a:t>supaya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menghadapi</a:t>
            </a:r>
            <a:r>
              <a:rPr lang="en-US" sz="2400" dirty="0"/>
              <a:t> </a:t>
            </a:r>
            <a:r>
              <a:rPr lang="en-US" sz="2400" dirty="0" err="1"/>
              <a:t>cabaran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keperluan</a:t>
            </a:r>
            <a:r>
              <a:rPr lang="en-US" sz="2400" dirty="0"/>
              <a:t> yang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mengikut</a:t>
            </a:r>
            <a:r>
              <a:rPr lang="en-US" sz="2400" dirty="0"/>
              <a:t> </a:t>
            </a:r>
            <a:r>
              <a:rPr lang="en-US" sz="2400" dirty="0" err="1"/>
              <a:t>keperluan</a:t>
            </a:r>
            <a:r>
              <a:rPr lang="en-US" sz="2400" dirty="0"/>
              <a:t> </a:t>
            </a:r>
            <a:r>
              <a:rPr lang="en-US" sz="2400" dirty="0" err="1"/>
              <a:t>semasa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Strategi-strategi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 algn="just">
              <a:lnSpc>
                <a:spcPct val="120000"/>
              </a:lnSpc>
              <a:buAutoNum type="alphaL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Program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Komuniti</a:t>
            </a:r>
            <a:r>
              <a:rPr lang="en-US" dirty="0" smtClean="0"/>
              <a:t> (PDK)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:</a:t>
            </a:r>
          </a:p>
          <a:p>
            <a:pPr marL="514350" indent="-514350" algn="just">
              <a:lnSpc>
                <a:spcPct val="120000"/>
              </a:lnSpc>
              <a:buNone/>
            </a:pPr>
            <a:endParaRPr lang="en-US" dirty="0"/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PDK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peringkat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kualiti</a:t>
            </a:r>
            <a:r>
              <a:rPr lang="en-US" dirty="0" smtClean="0"/>
              <a:t> </a:t>
            </a:r>
            <a:r>
              <a:rPr lang="en-US" dirty="0" err="1" smtClean="0"/>
              <a:t>perkhidmatan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PDK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menganjurkan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zon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n-US" dirty="0" err="1" smtClean="0"/>
              <a:t>Jawatankuasa</a:t>
            </a:r>
            <a:r>
              <a:rPr lang="en-US" dirty="0" smtClean="0"/>
              <a:t> </a:t>
            </a:r>
            <a:r>
              <a:rPr lang="en-US" dirty="0" err="1" smtClean="0"/>
              <a:t>Penyelarasan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 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n-US" dirty="0" err="1" smtClean="0"/>
              <a:t>Kebangsaan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PDK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ibubapa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Jawatankuasa</a:t>
            </a:r>
            <a:r>
              <a:rPr lang="en-US" dirty="0" smtClean="0"/>
              <a:t> PDK. 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memperluaskan</a:t>
            </a:r>
            <a:r>
              <a:rPr lang="en-US" dirty="0" smtClean="0"/>
              <a:t> </a:t>
            </a:r>
            <a:r>
              <a:rPr lang="en-US" dirty="0" err="1" smtClean="0"/>
              <a:t>pelaksnaan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. 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. 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200" dirty="0" smtClean="0"/>
              <a:t>b) </a:t>
            </a:r>
            <a:r>
              <a:rPr lang="en-US" sz="2200" dirty="0" err="1" smtClean="0"/>
              <a:t>Meningkatkan</a:t>
            </a:r>
            <a:r>
              <a:rPr lang="en-US" sz="2200" dirty="0" smtClean="0"/>
              <a:t> </a:t>
            </a:r>
            <a:r>
              <a:rPr lang="en-US" sz="2200" dirty="0" err="1" smtClean="0"/>
              <a:t>kesedaran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penglibatan</a:t>
            </a:r>
            <a:r>
              <a:rPr lang="en-US" sz="2200" dirty="0" smtClean="0"/>
              <a:t> </a:t>
            </a:r>
            <a:r>
              <a:rPr lang="en-US" sz="2200" dirty="0" err="1" smtClean="0"/>
              <a:t>masyarakat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aktiviti</a:t>
            </a:r>
            <a:r>
              <a:rPr lang="en-US" sz="2200" dirty="0" smtClean="0"/>
              <a:t> </a:t>
            </a:r>
            <a:r>
              <a:rPr lang="en-US" sz="2200" dirty="0" err="1" smtClean="0"/>
              <a:t>kesukarelaan</a:t>
            </a:r>
            <a:r>
              <a:rPr lang="en-US" sz="2200" dirty="0" smtClean="0"/>
              <a:t>:</a:t>
            </a:r>
          </a:p>
          <a:p>
            <a:pPr lvl="1" algn="just"/>
            <a:r>
              <a:rPr lang="en-US" sz="1800" dirty="0" err="1" smtClean="0"/>
              <a:t>Masyarakat</a:t>
            </a:r>
            <a:r>
              <a:rPr lang="en-US" sz="1800" dirty="0" smtClean="0"/>
              <a:t> </a:t>
            </a:r>
            <a:r>
              <a:rPr lang="en-US" sz="1800" dirty="0" err="1" smtClean="0"/>
              <a:t>digalakkan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menyumbang</a:t>
            </a:r>
            <a:r>
              <a:rPr lang="en-US" sz="1800" dirty="0" smtClean="0"/>
              <a:t> </a:t>
            </a:r>
            <a:r>
              <a:rPr lang="en-US" sz="1800" dirty="0" err="1" smtClean="0"/>
              <a:t>tenaga</a:t>
            </a:r>
            <a:r>
              <a:rPr lang="en-US" sz="1800" dirty="0" smtClean="0"/>
              <a:t>, idea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kewangan</a:t>
            </a:r>
            <a:r>
              <a:rPr lang="en-US" sz="1800" dirty="0" smtClean="0"/>
              <a:t> </a:t>
            </a:r>
            <a:r>
              <a:rPr lang="en-US" sz="1800" dirty="0" err="1" smtClean="0"/>
              <a:t>bagi</a:t>
            </a:r>
            <a:r>
              <a:rPr lang="en-US" sz="1800" dirty="0" smtClean="0"/>
              <a:t> </a:t>
            </a:r>
            <a:r>
              <a:rPr lang="en-US" sz="1800" dirty="0" err="1" smtClean="0"/>
              <a:t>membantu</a:t>
            </a:r>
            <a:r>
              <a:rPr lang="en-US" sz="1800" dirty="0" smtClean="0"/>
              <a:t> </a:t>
            </a:r>
            <a:r>
              <a:rPr lang="en-US" sz="1800" dirty="0" err="1" smtClean="0"/>
              <a:t>kanak-kanak</a:t>
            </a:r>
            <a:r>
              <a:rPr lang="en-US" sz="1800" dirty="0" smtClean="0"/>
              <a:t> OKU</a:t>
            </a:r>
            <a:endParaRPr lang="en-US" sz="1800" dirty="0"/>
          </a:p>
          <a:p>
            <a:pPr algn="just">
              <a:buNone/>
            </a:pPr>
            <a:r>
              <a:rPr lang="en-US" sz="2200" dirty="0" smtClean="0"/>
              <a:t>c) </a:t>
            </a:r>
            <a:r>
              <a:rPr lang="en-US" sz="2200" dirty="0" err="1" smtClean="0"/>
              <a:t>Meningkatkan</a:t>
            </a:r>
            <a:r>
              <a:rPr lang="en-US" sz="2200" dirty="0" smtClean="0"/>
              <a:t> </a:t>
            </a:r>
            <a:r>
              <a:rPr lang="en-US" sz="2200" dirty="0" err="1" smtClean="0"/>
              <a:t>penglibatan</a:t>
            </a:r>
            <a:r>
              <a:rPr lang="en-US" sz="2200" dirty="0" smtClean="0"/>
              <a:t> NGO:</a:t>
            </a:r>
          </a:p>
          <a:p>
            <a:pPr algn="just"/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 smtClean="0"/>
              <a:t>membantu</a:t>
            </a:r>
            <a:r>
              <a:rPr lang="en-US" sz="2200" dirty="0" smtClean="0"/>
              <a:t> </a:t>
            </a:r>
            <a:r>
              <a:rPr lang="en-US" sz="2200" dirty="0" err="1" smtClean="0"/>
              <a:t>kerajaan</a:t>
            </a:r>
            <a:r>
              <a:rPr lang="en-US" sz="2200" dirty="0" smtClean="0"/>
              <a:t> </a:t>
            </a:r>
            <a:r>
              <a:rPr lang="en-US" sz="2200" dirty="0" err="1" smtClean="0"/>
              <a:t>menangani</a:t>
            </a:r>
            <a:r>
              <a:rPr lang="en-US" sz="2200" dirty="0"/>
              <a:t> </a:t>
            </a:r>
            <a:r>
              <a:rPr lang="en-US" sz="2200" dirty="0" err="1" smtClean="0"/>
              <a:t>masalah</a:t>
            </a:r>
            <a:r>
              <a:rPr lang="en-US" sz="2200" dirty="0" smtClean="0"/>
              <a:t> </a:t>
            </a:r>
            <a:r>
              <a:rPr lang="en-US" sz="2200" dirty="0" err="1" smtClean="0"/>
              <a:t>sosial</a:t>
            </a:r>
            <a:r>
              <a:rPr lang="en-US" sz="2200" dirty="0" smtClean="0"/>
              <a:t> </a:t>
            </a:r>
            <a:r>
              <a:rPr lang="en-US" sz="2200" dirty="0" err="1" smtClean="0"/>
              <a:t>semasa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memenuhi</a:t>
            </a:r>
            <a:r>
              <a:rPr lang="en-US" sz="2200" dirty="0"/>
              <a:t> </a:t>
            </a:r>
            <a:r>
              <a:rPr lang="en-US" sz="2200" dirty="0" err="1" smtClean="0"/>
              <a:t>keperluan</a:t>
            </a:r>
            <a:r>
              <a:rPr lang="en-US" sz="2200" dirty="0" smtClean="0"/>
              <a:t> </a:t>
            </a:r>
            <a:r>
              <a:rPr lang="en-US" sz="2200" dirty="0" err="1" smtClean="0"/>
              <a:t>sosial</a:t>
            </a:r>
            <a:r>
              <a:rPr lang="en-US" sz="2200" dirty="0" smtClean="0"/>
              <a:t> </a:t>
            </a:r>
            <a:r>
              <a:rPr lang="en-US" sz="2200" dirty="0" err="1" smtClean="0"/>
              <a:t>khusus</a:t>
            </a:r>
            <a:r>
              <a:rPr lang="en-US" sz="2200" dirty="0" smtClean="0"/>
              <a:t> </a:t>
            </a:r>
            <a:r>
              <a:rPr lang="en-US" sz="2200" dirty="0" err="1" smtClean="0"/>
              <a:t>bagi</a:t>
            </a:r>
            <a:r>
              <a:rPr lang="en-US" sz="2200" dirty="0" smtClean="0"/>
              <a:t> </a:t>
            </a:r>
            <a:r>
              <a:rPr lang="en-US" sz="2200" dirty="0" err="1" smtClean="0"/>
              <a:t>masyarakat</a:t>
            </a:r>
            <a:r>
              <a:rPr lang="en-US" sz="2200" dirty="0" smtClean="0"/>
              <a:t> yang </a:t>
            </a:r>
            <a:r>
              <a:rPr lang="en-US" sz="2200" dirty="0" err="1" smtClean="0"/>
              <a:t>berkeperluan</a:t>
            </a:r>
            <a:r>
              <a:rPr lang="en-US" sz="2200" dirty="0" smtClean="0"/>
              <a:t>.</a:t>
            </a:r>
          </a:p>
          <a:p>
            <a:pPr algn="just"/>
            <a:r>
              <a:rPr lang="en-US" sz="2200" dirty="0" err="1"/>
              <a:t>M</a:t>
            </a:r>
            <a:r>
              <a:rPr lang="en-US" sz="2200" dirty="0" err="1" smtClean="0"/>
              <a:t>elaksanakan</a:t>
            </a:r>
            <a:r>
              <a:rPr lang="en-US" sz="2200" dirty="0" smtClean="0"/>
              <a:t> </a:t>
            </a:r>
            <a:r>
              <a:rPr lang="en-US" sz="2200" dirty="0" err="1" smtClean="0"/>
              <a:t>pelbagai</a:t>
            </a:r>
            <a:r>
              <a:rPr lang="en-US" sz="2200" dirty="0" smtClean="0"/>
              <a:t> </a:t>
            </a:r>
            <a:r>
              <a:rPr lang="en-US" sz="2200" dirty="0" err="1" smtClean="0"/>
              <a:t>aktiviti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semangat</a:t>
            </a:r>
            <a:r>
              <a:rPr lang="en-US" sz="2200" dirty="0" smtClean="0"/>
              <a:t> </a:t>
            </a:r>
            <a:r>
              <a:rPr lang="en-US" sz="2200" dirty="0" err="1" smtClean="0"/>
              <a:t>kesukarelaan</a:t>
            </a:r>
            <a:r>
              <a:rPr lang="en-US" sz="2200" dirty="0" smtClean="0"/>
              <a:t> </a:t>
            </a:r>
            <a:r>
              <a:rPr lang="en-US" sz="2200" dirty="0" err="1" smtClean="0"/>
              <a:t>untuk</a:t>
            </a:r>
            <a:r>
              <a:rPr lang="en-US" sz="2200" dirty="0" smtClean="0"/>
              <a:t> </a:t>
            </a:r>
            <a:r>
              <a:rPr lang="en-US" sz="2200" dirty="0" err="1" smtClean="0"/>
              <a:t>meningkatkan</a:t>
            </a:r>
            <a:r>
              <a:rPr lang="en-US" sz="2200" dirty="0" smtClean="0"/>
              <a:t> </a:t>
            </a:r>
            <a:r>
              <a:rPr lang="en-US" sz="2200" dirty="0" err="1" smtClean="0"/>
              <a:t>perkhidmatan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disediakan</a:t>
            </a:r>
            <a:r>
              <a:rPr lang="en-US" sz="2200" dirty="0" smtClean="0"/>
              <a:t>.</a:t>
            </a:r>
          </a:p>
          <a:p>
            <a:r>
              <a:rPr lang="en-US" sz="2200" dirty="0" err="1" smtClean="0"/>
              <a:t>Contoh</a:t>
            </a:r>
            <a:r>
              <a:rPr lang="en-US" sz="2200" dirty="0" smtClean="0"/>
              <a:t> </a:t>
            </a:r>
            <a:r>
              <a:rPr lang="en-US" sz="2200" dirty="0" err="1" smtClean="0"/>
              <a:t>aktiviti</a:t>
            </a:r>
            <a:r>
              <a:rPr lang="en-US" sz="2200" dirty="0" smtClean="0"/>
              <a:t> </a:t>
            </a:r>
            <a:r>
              <a:rPr lang="en-US" sz="2200" dirty="0" err="1" smtClean="0"/>
              <a:t>adalah</a:t>
            </a:r>
            <a:r>
              <a:rPr lang="en-US" sz="2200" dirty="0" smtClean="0"/>
              <a:t> </a:t>
            </a:r>
            <a:r>
              <a:rPr lang="en-US" sz="2200" dirty="0" err="1" smtClean="0"/>
              <a:t>seperti</a:t>
            </a:r>
            <a:r>
              <a:rPr lang="en-US" sz="2200" dirty="0" smtClean="0"/>
              <a:t> </a:t>
            </a:r>
            <a:r>
              <a:rPr lang="en-US" sz="2200" dirty="0" err="1" smtClean="0"/>
              <a:t>berikut</a:t>
            </a:r>
            <a:r>
              <a:rPr lang="en-US" sz="2200" dirty="0" smtClean="0"/>
              <a:t>:-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dirty="0" err="1" smtClean="0"/>
              <a:t>sumbangan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kewangan</a:t>
            </a:r>
            <a:r>
              <a:rPr lang="en-US" sz="2000" dirty="0" smtClean="0"/>
              <a:t>, </a:t>
            </a:r>
            <a:r>
              <a:rPr lang="en-US" sz="2000" dirty="0" err="1" smtClean="0"/>
              <a:t>peralatan</a:t>
            </a:r>
            <a:r>
              <a:rPr lang="en-US" sz="2000" dirty="0" smtClean="0"/>
              <a:t>, </a:t>
            </a:r>
            <a:r>
              <a:rPr lang="en-US" sz="2000" dirty="0" err="1" smtClean="0"/>
              <a:t>aset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kumpulan</a:t>
            </a:r>
            <a:r>
              <a:rPr lang="en-US" sz="2000" dirty="0" smtClean="0"/>
              <a:t> </a:t>
            </a:r>
            <a:r>
              <a:rPr lang="en-US" sz="2000" dirty="0" err="1" smtClean="0"/>
              <a:t>sasar</a:t>
            </a:r>
            <a:r>
              <a:rPr lang="en-US" sz="2000" dirty="0" smtClean="0"/>
              <a:t>. </a:t>
            </a:r>
            <a:endParaRPr lang="en-US" sz="2000" dirty="0"/>
          </a:p>
          <a:p>
            <a:pPr lvl="1"/>
            <a:r>
              <a:rPr lang="en-US" sz="2000" dirty="0" err="1" smtClean="0"/>
              <a:t>perkongsian</a:t>
            </a:r>
            <a:r>
              <a:rPr lang="en-US" sz="2000" dirty="0" smtClean="0"/>
              <a:t> </a:t>
            </a:r>
            <a:r>
              <a:rPr lang="en-US" sz="2000" dirty="0" err="1" smtClean="0"/>
              <a:t>bijak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Jabatan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korporat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melaksanakan</a:t>
            </a:r>
            <a:r>
              <a:rPr lang="en-US" sz="2000" dirty="0" smtClean="0"/>
              <a:t> program. </a:t>
            </a:r>
            <a:endParaRPr lang="en-US" sz="2000" dirty="0"/>
          </a:p>
          <a:p>
            <a:pPr lvl="1"/>
            <a:r>
              <a:rPr lang="en-US" sz="2000" dirty="0" smtClean="0"/>
              <a:t>Pembangunan </a:t>
            </a:r>
            <a:r>
              <a:rPr lang="en-US" sz="2000" dirty="0" err="1" smtClean="0"/>
              <a:t>Kesukarealaan</a:t>
            </a:r>
            <a:endParaRPr lang="en-US" sz="2000" dirty="0" smtClean="0"/>
          </a:p>
          <a:p>
            <a:pPr algn="just">
              <a:buNone/>
            </a:pPr>
            <a:endParaRPr lang="en-US" sz="2200" dirty="0" smtClean="0"/>
          </a:p>
          <a:p>
            <a:pPr algn="just"/>
            <a:endParaRPr lang="en-US" sz="2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200" dirty="0" smtClean="0"/>
              <a:t>d) </a:t>
            </a:r>
            <a:r>
              <a:rPr lang="en-US" sz="2200" dirty="0" err="1" smtClean="0"/>
              <a:t>Menyediakan</a:t>
            </a:r>
            <a:r>
              <a:rPr lang="en-US" sz="2200" dirty="0" smtClean="0"/>
              <a:t> </a:t>
            </a:r>
            <a:r>
              <a:rPr lang="en-US" sz="2200" dirty="0" err="1"/>
              <a:t>Garis</a:t>
            </a:r>
            <a:r>
              <a:rPr lang="en-US" sz="2200" dirty="0"/>
              <a:t> </a:t>
            </a:r>
            <a:r>
              <a:rPr lang="en-US" sz="2200" dirty="0" err="1"/>
              <a:t>Panduan</a:t>
            </a:r>
            <a:r>
              <a:rPr lang="en-US" sz="2200" dirty="0"/>
              <a:t> </a:t>
            </a:r>
            <a:r>
              <a:rPr lang="en-US" sz="2200" dirty="0" err="1"/>
              <a:t>Pengurusan</a:t>
            </a:r>
            <a:r>
              <a:rPr lang="en-US" sz="2200" dirty="0"/>
              <a:t> PDK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membantu</a:t>
            </a:r>
            <a:r>
              <a:rPr lang="en-US" sz="2200" dirty="0"/>
              <a:t> </a:t>
            </a:r>
            <a:r>
              <a:rPr lang="en-US" sz="2200" dirty="0" err="1"/>
              <a:t>Pegawai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Kakitangan</a:t>
            </a:r>
            <a:r>
              <a:rPr lang="en-US" sz="2200" dirty="0"/>
              <a:t> JKMM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memantau</a:t>
            </a:r>
            <a:r>
              <a:rPr lang="en-US" sz="2200" dirty="0"/>
              <a:t> PDK 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memastikan</a:t>
            </a:r>
            <a:r>
              <a:rPr lang="en-US" sz="2200" dirty="0"/>
              <a:t> </a:t>
            </a:r>
            <a:r>
              <a:rPr lang="en-US" sz="2200" dirty="0" err="1"/>
              <a:t>pelaksanaannya</a:t>
            </a:r>
            <a:r>
              <a:rPr lang="en-US" sz="2200" dirty="0"/>
              <a:t> </a:t>
            </a:r>
            <a:r>
              <a:rPr lang="en-US" sz="2200" dirty="0" err="1"/>
              <a:t>menepati</a:t>
            </a:r>
            <a:r>
              <a:rPr lang="en-US" sz="2200" dirty="0"/>
              <a:t> </a:t>
            </a:r>
            <a:r>
              <a:rPr lang="en-US" sz="2200" dirty="0" err="1"/>
              <a:t>objektif</a:t>
            </a:r>
            <a:r>
              <a:rPr lang="en-US" sz="2200" dirty="0"/>
              <a:t> </a:t>
            </a:r>
            <a:r>
              <a:rPr lang="en-US" sz="2200" dirty="0" err="1" smtClean="0"/>
              <a:t>penubuhannya</a:t>
            </a:r>
            <a:r>
              <a:rPr lang="en-US" sz="2200" dirty="0" smtClean="0"/>
              <a:t>: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 smtClean="0"/>
              <a:t>Cara </a:t>
            </a:r>
            <a:r>
              <a:rPr lang="en-US" sz="2000" dirty="0" err="1" smtClean="0"/>
              <a:t>menguruskan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PDK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</a:t>
            </a:r>
            <a:r>
              <a:rPr lang="en-US" sz="2000" dirty="0" err="1" smtClean="0"/>
              <a:t>panduan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menyeluruh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pelaksanaan</a:t>
            </a:r>
            <a:r>
              <a:rPr lang="en-US" sz="2000" dirty="0" smtClean="0"/>
              <a:t> program PDK.</a:t>
            </a:r>
          </a:p>
          <a:p>
            <a:pPr lvl="1" algn="just">
              <a:lnSpc>
                <a:spcPct val="150000"/>
              </a:lnSpc>
            </a:pPr>
            <a:endParaRPr lang="en-US" sz="1800" dirty="0"/>
          </a:p>
          <a:p>
            <a:pPr algn="just">
              <a:lnSpc>
                <a:spcPct val="150000"/>
              </a:lnSpc>
              <a:buNone/>
            </a:pPr>
            <a:r>
              <a:rPr lang="en-US" sz="2200" dirty="0" smtClean="0"/>
              <a:t>e)</a:t>
            </a:r>
            <a:r>
              <a:rPr lang="en-US" sz="1800" dirty="0" smtClean="0"/>
              <a:t>  </a:t>
            </a:r>
            <a:r>
              <a:rPr lang="en-US" sz="2200" dirty="0" err="1" smtClean="0"/>
              <a:t>Pertambahan</a:t>
            </a:r>
            <a:r>
              <a:rPr lang="en-US" sz="2200" dirty="0" smtClean="0"/>
              <a:t> </a:t>
            </a:r>
            <a:r>
              <a:rPr lang="en-US" sz="2200" dirty="0" err="1" smtClean="0"/>
              <a:t>tenaga</a:t>
            </a:r>
            <a:r>
              <a:rPr lang="en-US" sz="2200" dirty="0" smtClean="0"/>
              <a:t> </a:t>
            </a:r>
            <a:r>
              <a:rPr lang="en-US" sz="2200" dirty="0" err="1" smtClean="0"/>
              <a:t>pekerja</a:t>
            </a:r>
            <a:r>
              <a:rPr lang="en-US" sz="2200" dirty="0" smtClean="0"/>
              <a:t> </a:t>
            </a:r>
            <a:r>
              <a:rPr lang="en-US" sz="2200" dirty="0" err="1" smtClean="0"/>
              <a:t>selaras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kadar</a:t>
            </a:r>
            <a:r>
              <a:rPr lang="en-US" sz="2200" dirty="0" smtClean="0"/>
              <a:t> </a:t>
            </a:r>
            <a:r>
              <a:rPr lang="en-US" sz="2200" dirty="0" err="1" smtClean="0"/>
              <a:t>nisbah</a:t>
            </a:r>
            <a:r>
              <a:rPr lang="en-US" sz="2200" dirty="0" smtClean="0"/>
              <a:t> </a:t>
            </a:r>
            <a:r>
              <a:rPr lang="en-US" sz="2200" dirty="0" err="1" smtClean="0"/>
              <a:t>pekerja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OKU yang </a:t>
            </a:r>
            <a:r>
              <a:rPr lang="en-US" sz="2200" dirty="0" err="1" smtClean="0"/>
              <a:t>baru</a:t>
            </a:r>
            <a:r>
              <a:rPr lang="en-US" sz="2200" dirty="0" smtClean="0"/>
              <a:t> </a:t>
            </a:r>
            <a:r>
              <a:rPr lang="en-US" sz="2200" dirty="0" err="1" smtClean="0"/>
              <a:t>iaitu</a:t>
            </a:r>
            <a:r>
              <a:rPr lang="en-US" sz="2200" dirty="0" smtClean="0"/>
              <a:t> 1 </a:t>
            </a:r>
            <a:r>
              <a:rPr lang="en-US" sz="2200" dirty="0" err="1" smtClean="0"/>
              <a:t>pekerja</a:t>
            </a:r>
            <a:r>
              <a:rPr lang="en-US" sz="2200" dirty="0" smtClean="0"/>
              <a:t> : 5 OKU </a:t>
            </a:r>
            <a:r>
              <a:rPr lang="en-US" sz="2200" dirty="0" err="1" smtClean="0"/>
              <a:t>berbanding</a:t>
            </a:r>
            <a:r>
              <a:rPr lang="en-US" sz="2200" dirty="0" smtClean="0"/>
              <a:t> 1 </a:t>
            </a:r>
            <a:r>
              <a:rPr lang="en-US" sz="2200" dirty="0" err="1" smtClean="0"/>
              <a:t>pekerja</a:t>
            </a:r>
            <a:r>
              <a:rPr lang="en-US" sz="2200" dirty="0" smtClean="0"/>
              <a:t> : 10 OKU </a:t>
            </a:r>
            <a:r>
              <a:rPr lang="en-US" sz="2200" dirty="0" err="1" smtClean="0"/>
              <a:t>sebelum</a:t>
            </a:r>
            <a:r>
              <a:rPr lang="en-US" sz="2200" dirty="0" smtClean="0"/>
              <a:t> </a:t>
            </a:r>
            <a:r>
              <a:rPr lang="en-US" sz="2200" dirty="0" err="1" smtClean="0"/>
              <a:t>ini</a:t>
            </a:r>
            <a:r>
              <a:rPr lang="en-US" sz="2200" dirty="0" smtClean="0"/>
              <a:t>.</a:t>
            </a:r>
          </a:p>
          <a:p>
            <a:pPr algn="just">
              <a:lnSpc>
                <a:spcPct val="150000"/>
              </a:lnSpc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f)</a:t>
            </a:r>
            <a:r>
              <a:rPr lang="en-US" sz="2200" dirty="0" err="1" smtClean="0"/>
              <a:t>Latihan</a:t>
            </a:r>
            <a:r>
              <a:rPr lang="en-US" sz="2200" dirty="0" smtClean="0"/>
              <a:t> </a:t>
            </a:r>
            <a:r>
              <a:rPr lang="en-US" sz="2200" dirty="0" err="1" smtClean="0"/>
              <a:t>Bagi</a:t>
            </a:r>
            <a:r>
              <a:rPr lang="en-US" sz="2200" dirty="0" smtClean="0"/>
              <a:t> </a:t>
            </a:r>
            <a:r>
              <a:rPr lang="en-US" sz="2200" dirty="0" err="1" smtClean="0"/>
              <a:t>Pekerja</a:t>
            </a:r>
            <a:r>
              <a:rPr lang="en-US" sz="2200" dirty="0" smtClean="0"/>
              <a:t> PDK </a:t>
            </a:r>
            <a:r>
              <a:rPr lang="en-US" sz="2200" dirty="0" err="1" smtClean="0"/>
              <a:t>untuk</a:t>
            </a:r>
            <a:r>
              <a:rPr lang="en-US" sz="2200" dirty="0" smtClean="0"/>
              <a:t> </a:t>
            </a:r>
            <a:r>
              <a:rPr lang="en-US" sz="2200" dirty="0" err="1" smtClean="0"/>
              <a:t>memastikan</a:t>
            </a:r>
            <a:r>
              <a:rPr lang="en-US" sz="2200" dirty="0" smtClean="0"/>
              <a:t> </a:t>
            </a:r>
            <a:r>
              <a:rPr lang="en-US" sz="2200" dirty="0" err="1" smtClean="0"/>
              <a:t>kualiti</a:t>
            </a:r>
            <a:r>
              <a:rPr lang="en-US" sz="2200" dirty="0" smtClean="0"/>
              <a:t> </a:t>
            </a:r>
            <a:r>
              <a:rPr lang="en-US" sz="2200" dirty="0" err="1" smtClean="0"/>
              <a:t>pembelajaran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program </a:t>
            </a:r>
            <a:r>
              <a:rPr lang="en-US" sz="2200" dirty="0" err="1" smtClean="0"/>
              <a:t>pemulihan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PDK: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 err="1" smtClean="0"/>
              <a:t>Menepati</a:t>
            </a:r>
            <a:r>
              <a:rPr lang="en-US" sz="2000" dirty="0" smtClean="0"/>
              <a:t> </a:t>
            </a:r>
            <a:r>
              <a:rPr lang="en-US" sz="2000" dirty="0" err="1" smtClean="0"/>
              <a:t>keperluan</a:t>
            </a:r>
            <a:r>
              <a:rPr lang="en-US" sz="2000" dirty="0" smtClean="0"/>
              <a:t> </a:t>
            </a:r>
            <a:r>
              <a:rPr lang="en-US" sz="2000" dirty="0" err="1" smtClean="0"/>
              <a:t>semasa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berada</a:t>
            </a:r>
            <a:r>
              <a:rPr lang="en-US" sz="2000" dirty="0" smtClean="0"/>
              <a:t> </a:t>
            </a:r>
            <a:r>
              <a:rPr lang="en-US" sz="2000" dirty="0" err="1" smtClean="0"/>
              <a:t>ditahap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tinggi</a:t>
            </a:r>
            <a:endParaRPr lang="en-US" sz="2000" dirty="0" smtClean="0"/>
          </a:p>
          <a:p>
            <a:pPr lvl="1" algn="just">
              <a:lnSpc>
                <a:spcPct val="150000"/>
              </a:lnSpc>
            </a:pPr>
            <a:r>
              <a:rPr lang="en-US" sz="2000" dirty="0" err="1" smtClean="0"/>
              <a:t>Contoh</a:t>
            </a:r>
            <a:r>
              <a:rPr lang="en-US" sz="2000" dirty="0" smtClean="0"/>
              <a:t> : JKMM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menjalinkan</a:t>
            </a:r>
            <a:r>
              <a:rPr lang="en-US" sz="2000" dirty="0" smtClean="0"/>
              <a:t> </a:t>
            </a:r>
            <a:r>
              <a:rPr lang="en-US" sz="2000" dirty="0" err="1" smtClean="0"/>
              <a:t>kerjasama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Japan International Cooperation Agency (JICA) </a:t>
            </a:r>
            <a:r>
              <a:rPr lang="en-US" sz="2000" dirty="0" err="1" smtClean="0"/>
              <a:t>dimana</a:t>
            </a:r>
            <a:r>
              <a:rPr lang="en-US" sz="2000" dirty="0" smtClean="0"/>
              <a:t> </a:t>
            </a:r>
            <a:r>
              <a:rPr lang="en-US" sz="2000" dirty="0" err="1" smtClean="0"/>
              <a:t>sukarelawan</a:t>
            </a:r>
            <a:r>
              <a:rPr lang="en-US" sz="2000" dirty="0" smtClean="0"/>
              <a:t> JOCV (Japan Overseas Cooperation Volunteers) </a:t>
            </a:r>
            <a:r>
              <a:rPr lang="en-US" sz="2000" dirty="0" err="1" smtClean="0"/>
              <a:t>ditugaskan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membantu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/>
              <a:t>kualiti</a:t>
            </a:r>
            <a:r>
              <a:rPr lang="en-US" sz="2000" dirty="0" smtClean="0"/>
              <a:t> </a:t>
            </a:r>
            <a:r>
              <a:rPr lang="en-US" sz="2000" dirty="0" err="1" smtClean="0"/>
              <a:t>perkhidmatan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PDK </a:t>
            </a:r>
            <a:r>
              <a:rPr lang="en-US" sz="2000" dirty="0" err="1" smtClean="0"/>
              <a:t>khususnya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bidang</a:t>
            </a:r>
            <a:r>
              <a:rPr lang="en-US" sz="2000" dirty="0" smtClean="0"/>
              <a:t> </a:t>
            </a:r>
            <a:r>
              <a:rPr lang="en-US" sz="2000" dirty="0" err="1" smtClean="0"/>
              <a:t>Jurupulih</a:t>
            </a:r>
            <a:r>
              <a:rPr lang="en-US" sz="2000" dirty="0" smtClean="0"/>
              <a:t> </a:t>
            </a:r>
            <a:r>
              <a:rPr lang="en-US" sz="2000" dirty="0" err="1" smtClean="0"/>
              <a:t>Anggota</a:t>
            </a:r>
            <a:r>
              <a:rPr lang="en-US" sz="2000" dirty="0" smtClean="0"/>
              <a:t>, </a:t>
            </a:r>
            <a:r>
              <a:rPr lang="en-US" sz="2000" dirty="0" err="1" smtClean="0"/>
              <a:t>Jurupulih</a:t>
            </a:r>
            <a:r>
              <a:rPr lang="en-US" sz="2000" dirty="0" smtClean="0"/>
              <a:t> Cara </a:t>
            </a:r>
            <a:r>
              <a:rPr lang="en-US" sz="2000" dirty="0" err="1" smtClean="0"/>
              <a:t>Kerja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Guru </a:t>
            </a:r>
            <a:r>
              <a:rPr lang="en-US" sz="2000" dirty="0" err="1" smtClean="0"/>
              <a:t>Pendidikan</a:t>
            </a:r>
            <a:r>
              <a:rPr lang="en-US" sz="2000" dirty="0" smtClean="0"/>
              <a:t> </a:t>
            </a:r>
            <a:r>
              <a:rPr lang="en-US" sz="2000" dirty="0" err="1" smtClean="0"/>
              <a:t>Khas</a:t>
            </a:r>
            <a:endParaRPr lang="en-US" sz="2000" dirty="0"/>
          </a:p>
          <a:p>
            <a:pPr lvl="1" algn="just">
              <a:lnSpc>
                <a:spcPct val="150000"/>
              </a:lnSpc>
              <a:buNone/>
            </a:pPr>
            <a:endParaRPr lang="en-US" sz="1800" dirty="0" smtClean="0"/>
          </a:p>
          <a:p>
            <a:pPr>
              <a:buNone/>
            </a:pP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g) </a:t>
            </a:r>
            <a:r>
              <a:rPr lang="en-US" sz="2200" dirty="0" err="1" smtClean="0"/>
              <a:t>Menggunakan</a:t>
            </a:r>
            <a:r>
              <a:rPr lang="en-US" sz="2200" dirty="0" smtClean="0"/>
              <a:t> PDK </a:t>
            </a:r>
            <a:r>
              <a:rPr lang="en-US" sz="2200" dirty="0"/>
              <a:t>Net </a:t>
            </a:r>
            <a:r>
              <a:rPr lang="en-US" sz="2200" dirty="0" smtClean="0"/>
              <a:t>: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, </a:t>
            </a:r>
            <a:r>
              <a:rPr lang="en-US" sz="2000" dirty="0" err="1"/>
              <a:t>saluran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, </a:t>
            </a:r>
            <a:r>
              <a:rPr lang="en-US" sz="2000" dirty="0" err="1"/>
              <a:t>pendaftaran</a:t>
            </a:r>
            <a:r>
              <a:rPr lang="en-US" sz="2000" dirty="0"/>
              <a:t> OKU, </a:t>
            </a:r>
            <a:r>
              <a:rPr lang="en-US" sz="2000" dirty="0" err="1"/>
              <a:t>khidmat</a:t>
            </a:r>
            <a:r>
              <a:rPr lang="en-US" sz="2000" dirty="0"/>
              <a:t> </a:t>
            </a:r>
            <a:r>
              <a:rPr lang="en-US" sz="2000" dirty="0" err="1"/>
              <a:t>nasihat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bimbingan</a:t>
            </a:r>
            <a:r>
              <a:rPr lang="en-US" sz="2000" dirty="0"/>
              <a:t>, </a:t>
            </a:r>
            <a:r>
              <a:rPr lang="en-US" sz="2000" dirty="0" err="1"/>
              <a:t>kaedah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pemulihan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publisiti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smtClean="0"/>
              <a:t>PDK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 err="1"/>
              <a:t>mewujudkan</a:t>
            </a:r>
            <a:r>
              <a:rPr lang="en-US" sz="2000" dirty="0"/>
              <a:t> </a:t>
            </a:r>
            <a:r>
              <a:rPr lang="en-US" sz="2000" dirty="0" err="1"/>
              <a:t>saluran</a:t>
            </a:r>
            <a:r>
              <a:rPr lang="en-US" sz="2000" dirty="0"/>
              <a:t> </a:t>
            </a:r>
            <a:r>
              <a:rPr lang="en-US" sz="2000" dirty="0" err="1"/>
              <a:t>rangkaian</a:t>
            </a:r>
            <a:r>
              <a:rPr lang="en-US" sz="2000" dirty="0"/>
              <a:t> </a:t>
            </a:r>
            <a:r>
              <a:rPr lang="en-US" sz="2000" dirty="0" err="1"/>
              <a:t>yangberkesan</a:t>
            </a:r>
            <a:r>
              <a:rPr lang="en-US" sz="2000" dirty="0"/>
              <a:t> yang </a:t>
            </a:r>
            <a:r>
              <a:rPr lang="en-US" sz="2000" dirty="0" err="1"/>
              <a:t>membolehkan</a:t>
            </a:r>
            <a:r>
              <a:rPr lang="en-US" sz="2000" dirty="0"/>
              <a:t> </a:t>
            </a:r>
            <a:r>
              <a:rPr lang="en-US" sz="2000" dirty="0" err="1"/>
              <a:t>ibubapa</a:t>
            </a:r>
            <a:r>
              <a:rPr lang="en-US" sz="2000" dirty="0"/>
              <a:t>, </a:t>
            </a:r>
            <a:r>
              <a:rPr lang="en-US" sz="2000" dirty="0" err="1"/>
              <a:t>pekerja</a:t>
            </a:r>
            <a:r>
              <a:rPr lang="en-US" sz="2000" dirty="0"/>
              <a:t> PDK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komuniti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berkongsi</a:t>
            </a:r>
            <a:r>
              <a:rPr lang="en-US" sz="2000" dirty="0"/>
              <a:t> </a:t>
            </a:r>
            <a:r>
              <a:rPr lang="en-US" sz="2000" dirty="0" err="1"/>
              <a:t>maklumat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pemulihan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pembangunan</a:t>
            </a:r>
            <a:r>
              <a:rPr lang="en-US" sz="2000" dirty="0"/>
              <a:t> </a:t>
            </a:r>
            <a:r>
              <a:rPr lang="en-US" sz="2000" dirty="0" smtClean="0"/>
              <a:t>OKU</a:t>
            </a:r>
          </a:p>
          <a:p>
            <a:pPr marL="342900" lvl="1" indent="-342900" algn="just">
              <a:lnSpc>
                <a:spcPct val="150000"/>
              </a:lnSpc>
              <a:buNone/>
            </a:pPr>
            <a:r>
              <a:rPr lang="en-US" sz="1800" dirty="0" smtClean="0"/>
              <a:t>h) </a:t>
            </a:r>
            <a:r>
              <a:rPr lang="en-US" sz="2200" dirty="0" err="1" smtClean="0"/>
              <a:t>Menganjurkan</a:t>
            </a:r>
            <a:r>
              <a:rPr lang="en-US" sz="2200" dirty="0" smtClean="0"/>
              <a:t> </a:t>
            </a:r>
            <a:r>
              <a:rPr lang="en-US" sz="2200" dirty="0" err="1" smtClean="0"/>
              <a:t>pelbagai</a:t>
            </a:r>
            <a:r>
              <a:rPr lang="en-US" sz="2200" dirty="0" smtClean="0"/>
              <a:t> </a:t>
            </a:r>
            <a:r>
              <a:rPr lang="en-US" sz="2200" dirty="0" err="1" smtClean="0"/>
              <a:t>kursus</a:t>
            </a:r>
            <a:r>
              <a:rPr lang="en-US" sz="2200" dirty="0" smtClean="0"/>
              <a:t>, </a:t>
            </a:r>
            <a:r>
              <a:rPr lang="en-US" sz="2200" dirty="0" err="1" smtClean="0"/>
              <a:t>latihan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bengkel</a:t>
            </a:r>
            <a:r>
              <a:rPr lang="en-US" sz="2200" dirty="0" smtClean="0"/>
              <a:t> </a:t>
            </a:r>
            <a:r>
              <a:rPr lang="en-US" sz="2200" dirty="0" err="1" smtClean="0"/>
              <a:t>untuk</a:t>
            </a:r>
            <a:r>
              <a:rPr lang="en-US" sz="2200" dirty="0" smtClean="0"/>
              <a:t> </a:t>
            </a:r>
            <a:r>
              <a:rPr lang="en-US" sz="2200" dirty="0" err="1" smtClean="0"/>
              <a:t>pekerja</a:t>
            </a:r>
            <a:r>
              <a:rPr lang="en-US" sz="2200" dirty="0" smtClean="0"/>
              <a:t> PDK, </a:t>
            </a:r>
            <a:r>
              <a:rPr lang="en-US" sz="2200" dirty="0" err="1" smtClean="0"/>
              <a:t>ibubapa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masyarakat</a:t>
            </a:r>
            <a:r>
              <a:rPr lang="en-US" sz="2200" dirty="0" smtClean="0"/>
              <a:t> </a:t>
            </a:r>
            <a:r>
              <a:rPr lang="en-US" sz="2200" dirty="0" err="1" smtClean="0"/>
              <a:t>tempatan</a:t>
            </a:r>
            <a:r>
              <a:rPr lang="en-US" sz="2200" dirty="0" smtClean="0"/>
              <a:t>.</a:t>
            </a:r>
          </a:p>
          <a:p>
            <a:pPr marL="742950" lvl="2" indent="-342900" algn="just">
              <a:lnSpc>
                <a:spcPct val="150000"/>
              </a:lnSpc>
            </a:pPr>
            <a:r>
              <a:rPr lang="en-US" sz="1800" dirty="0" smtClean="0"/>
              <a:t> </a:t>
            </a:r>
            <a:r>
              <a:rPr lang="en-US" sz="1800" dirty="0" err="1"/>
              <a:t>M</a:t>
            </a:r>
            <a:r>
              <a:rPr lang="en-US" sz="1800" dirty="0" err="1" smtClean="0"/>
              <a:t>eningkatkan</a:t>
            </a:r>
            <a:r>
              <a:rPr lang="en-US" sz="1800" dirty="0" smtClean="0"/>
              <a:t> </a:t>
            </a:r>
            <a:r>
              <a:rPr lang="en-US" sz="1800" dirty="0" err="1" smtClean="0"/>
              <a:t>pengetahuan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kemahiran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mengendalikan</a:t>
            </a:r>
            <a:r>
              <a:rPr lang="en-US" sz="1800" dirty="0" smtClean="0"/>
              <a:t> OKU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 :</a:t>
            </a:r>
          </a:p>
          <a:p>
            <a:pPr algn="just"/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strategi-strategi</a:t>
            </a:r>
            <a:r>
              <a:rPr lang="en-US" dirty="0" smtClean="0"/>
              <a:t> yang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digunapakai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kualiti</a:t>
            </a:r>
            <a:r>
              <a:rPr lang="en-US" dirty="0" smtClean="0"/>
              <a:t> program PDK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samada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perkhidmatan</a:t>
            </a:r>
            <a:r>
              <a:rPr lang="en-US" dirty="0" smtClean="0"/>
              <a:t>, </a:t>
            </a:r>
            <a:r>
              <a:rPr lang="en-US" dirty="0" err="1" smtClean="0"/>
              <a:t>pengurusan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pentadbiran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PDK.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err="1" smtClean="0"/>
              <a:t>Sekian</a:t>
            </a:r>
            <a:r>
              <a:rPr lang="en-US" sz="5400" dirty="0" smtClean="0"/>
              <a:t> </a:t>
            </a:r>
            <a:r>
              <a:rPr lang="en-US" sz="5400" dirty="0" err="1" smtClean="0"/>
              <a:t>terima</a:t>
            </a:r>
            <a:r>
              <a:rPr lang="en-US" sz="5400" dirty="0" smtClean="0"/>
              <a:t> </a:t>
            </a:r>
            <a:r>
              <a:rPr lang="en-US" sz="5400" dirty="0" err="1" smtClean="0"/>
              <a:t>kasih</a:t>
            </a:r>
            <a:r>
              <a:rPr lang="en-US" sz="5400" dirty="0" smtClean="0"/>
              <a:t>….</a:t>
            </a:r>
            <a:endParaRPr lang="en-US" sz="5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eers design template">
  <a:themeElements>
    <a:clrScheme name="Office Theme 1">
      <a:dk1>
        <a:srgbClr val="3C0023"/>
      </a:dk1>
      <a:lt1>
        <a:srgbClr val="FFFFFF"/>
      </a:lt1>
      <a:dk2>
        <a:srgbClr val="B50069"/>
      </a:dk2>
      <a:lt2>
        <a:srgbClr val="FFFF00"/>
      </a:lt2>
      <a:accent1>
        <a:srgbClr val="6699FF"/>
      </a:accent1>
      <a:accent2>
        <a:srgbClr val="FF33CC"/>
      </a:accent2>
      <a:accent3>
        <a:srgbClr val="D7AAB9"/>
      </a:accent3>
      <a:accent4>
        <a:srgbClr val="DADADA"/>
      </a:accent4>
      <a:accent5>
        <a:srgbClr val="B8CAFF"/>
      </a:accent5>
      <a:accent6>
        <a:srgbClr val="E72DB9"/>
      </a:accent6>
      <a:hlink>
        <a:srgbClr val="00FFFF"/>
      </a:hlink>
      <a:folHlink>
        <a:srgbClr val="FF3399"/>
      </a:folHlink>
    </a:clrScheme>
    <a:fontScheme name="Office Theme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3C0023"/>
        </a:dk1>
        <a:lt1>
          <a:srgbClr val="FFFFFF"/>
        </a:lt1>
        <a:dk2>
          <a:srgbClr val="B50069"/>
        </a:dk2>
        <a:lt2>
          <a:srgbClr val="FFFF00"/>
        </a:lt2>
        <a:accent1>
          <a:srgbClr val="6699FF"/>
        </a:accent1>
        <a:accent2>
          <a:srgbClr val="FF33CC"/>
        </a:accent2>
        <a:accent3>
          <a:srgbClr val="D7AAB9"/>
        </a:accent3>
        <a:accent4>
          <a:srgbClr val="DADADA"/>
        </a:accent4>
        <a:accent5>
          <a:srgbClr val="B8CAFF"/>
        </a:accent5>
        <a:accent6>
          <a:srgbClr val="E72DB9"/>
        </a:accent6>
        <a:hlink>
          <a:srgbClr val="00FFFF"/>
        </a:hlink>
        <a:folHlink>
          <a:srgbClr val="FF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CC00CC"/>
        </a:dk2>
        <a:lt2>
          <a:srgbClr val="FFFFFF"/>
        </a:lt2>
        <a:accent1>
          <a:srgbClr val="3399FF"/>
        </a:accent1>
        <a:accent2>
          <a:srgbClr val="9900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00E7"/>
        </a:accent6>
        <a:hlink>
          <a:srgbClr val="66FF33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Cheers design template</Template>
  <TotalTime>45</TotalTime>
  <Words>440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Cheers design template</vt:lpstr>
      <vt:lpstr>PENINGKATAN KUALITI PROGRAM PDK</vt:lpstr>
      <vt:lpstr>OBJEKTIF</vt:lpstr>
      <vt:lpstr>Strategi-strategi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PENINGKATAN KUALITI PROGRAM PDK</dc:title>
  <dc:creator>FTec</dc:creator>
  <cp:lastModifiedBy>FTec</cp:lastModifiedBy>
  <cp:revision>5</cp:revision>
  <dcterms:created xsi:type="dcterms:W3CDTF">2011-10-17T11:00:27Z</dcterms:created>
  <dcterms:modified xsi:type="dcterms:W3CDTF">2011-10-17T11:45:46Z</dcterms:modified>
</cp:coreProperties>
</file>