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7" r:id="rId9"/>
    <p:sldId id="268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898BF-0998-417E-8088-E22A90AC382F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826FE-502E-4304-A356-02A5C9FFC0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3050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TOPIK 1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PENGENALAN KEPADA PEMULIHAN DALAM KOMUNITI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Nur</a:t>
            </a:r>
            <a:r>
              <a:rPr lang="en-US" dirty="0" smtClean="0"/>
              <a:t> </a:t>
            </a:r>
            <a:r>
              <a:rPr lang="en-US" dirty="0" err="1" smtClean="0"/>
              <a:t>Zahiah</a:t>
            </a:r>
            <a:r>
              <a:rPr lang="en-US" dirty="0" smtClean="0"/>
              <a:t> Bt. </a:t>
            </a:r>
            <a:r>
              <a:rPr lang="en-US" dirty="0" err="1" smtClean="0"/>
              <a:t>Zahari</a:t>
            </a:r>
            <a:endParaRPr lang="en-US" dirty="0" smtClean="0"/>
          </a:p>
          <a:p>
            <a:r>
              <a:rPr lang="en-US" dirty="0" err="1" smtClean="0"/>
              <a:t>Jantom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Saba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PDK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PDK </a:t>
            </a:r>
            <a:r>
              <a:rPr lang="en-US" dirty="0" err="1" smtClean="0"/>
              <a:t>terbahagi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3 </a:t>
            </a:r>
            <a:r>
              <a:rPr lang="en-US" dirty="0" err="1" smtClean="0"/>
              <a:t>iaitu</a:t>
            </a:r>
            <a:r>
              <a:rPr lang="en-US" dirty="0" smtClean="0"/>
              <a:t> :</a:t>
            </a:r>
          </a:p>
          <a:p>
            <a:pPr lvl="0"/>
            <a:r>
              <a:rPr lang="en-US" dirty="0"/>
              <a:t>Home Based.</a:t>
            </a:r>
          </a:p>
          <a:p>
            <a:pPr lvl="0"/>
            <a:r>
              <a:rPr lang="en-US" dirty="0"/>
              <a:t>Centre Based.</a:t>
            </a:r>
          </a:p>
          <a:p>
            <a:pPr lvl="0"/>
            <a:r>
              <a:rPr lang="en-US" dirty="0"/>
              <a:t>Centre-Home Based.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Program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OKU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PDK </a:t>
            </a:r>
            <a:r>
              <a:rPr lang="en-US" dirty="0" err="1"/>
              <a:t>kerana</a:t>
            </a:r>
            <a:r>
              <a:rPr lang="en-US" dirty="0"/>
              <a:t> </a:t>
            </a:r>
            <a:r>
              <a:rPr lang="en-US" dirty="0" err="1"/>
              <a:t>kecacatan</a:t>
            </a:r>
            <a:r>
              <a:rPr lang="en-US" dirty="0"/>
              <a:t> yang </a:t>
            </a:r>
            <a:r>
              <a:rPr lang="en-US" dirty="0" err="1"/>
              <a:t>dialaminya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pengangkutan</a:t>
            </a:r>
            <a:r>
              <a:rPr lang="en-US" dirty="0"/>
              <a:t>.</a:t>
            </a:r>
          </a:p>
          <a:p>
            <a:r>
              <a:rPr lang="en-US" dirty="0" err="1"/>
              <a:t>Pekerja</a:t>
            </a:r>
            <a:r>
              <a:rPr lang="en-US" dirty="0"/>
              <a:t> PDK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OKU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bertugas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4jam </a:t>
            </a:r>
            <a:r>
              <a:rPr lang="en-US" dirty="0" err="1"/>
              <a:t>sehari</a:t>
            </a:r>
            <a:r>
              <a:rPr lang="en-US" dirty="0"/>
              <a:t>.</a:t>
            </a:r>
          </a:p>
          <a:p>
            <a:r>
              <a:rPr lang="en-US" dirty="0" err="1"/>
              <a:t>Pelaksanaan</a:t>
            </a:r>
            <a:r>
              <a:rPr lang="en-US" dirty="0"/>
              <a:t> PDK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sekiranya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15 OKU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PDK </a:t>
            </a:r>
            <a:r>
              <a:rPr lang="en-US" dirty="0" err="1"/>
              <a:t>kerana</a:t>
            </a:r>
            <a:r>
              <a:rPr lang="en-US" dirty="0"/>
              <a:t> </a:t>
            </a:r>
            <a:r>
              <a:rPr lang="en-US" dirty="0" err="1"/>
              <a:t>kecacatan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pengangkutan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 </a:t>
            </a:r>
            <a:r>
              <a:rPr lang="en-US" dirty="0" err="1"/>
              <a:t>pemulihan</a:t>
            </a:r>
            <a:r>
              <a:rPr lang="en-US" dirty="0"/>
              <a:t> OKU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PDK </a:t>
            </a:r>
            <a:r>
              <a:rPr lang="en-US" dirty="0" err="1"/>
              <a:t>selama</a:t>
            </a:r>
            <a:r>
              <a:rPr lang="en-US" dirty="0"/>
              <a:t> 4jam </a:t>
            </a:r>
            <a:r>
              <a:rPr lang="en-US" dirty="0" err="1"/>
              <a:t>sehari</a:t>
            </a:r>
            <a:r>
              <a:rPr lang="en-US" dirty="0"/>
              <a:t>.</a:t>
            </a:r>
          </a:p>
          <a:p>
            <a:r>
              <a:rPr lang="en-US" dirty="0"/>
              <a:t>OKU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PDK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menjalani</a:t>
            </a:r>
            <a:r>
              <a:rPr lang="en-US" dirty="0"/>
              <a:t> program </a:t>
            </a:r>
            <a:r>
              <a:rPr lang="en-US" dirty="0" err="1"/>
              <a:t>pemulihan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CENTER-HOME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PDK </a:t>
            </a:r>
            <a:r>
              <a:rPr lang="en-US" dirty="0" err="1"/>
              <a:t>selama</a:t>
            </a:r>
            <a:r>
              <a:rPr lang="en-US" dirty="0"/>
              <a:t> 4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4jam </a:t>
            </a:r>
            <a:r>
              <a:rPr lang="en-US" dirty="0" err="1"/>
              <a:t>sehari</a:t>
            </a:r>
            <a:r>
              <a:rPr lang="en-US" dirty="0"/>
              <a:t>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seminggu</a:t>
            </a:r>
            <a:r>
              <a:rPr lang="en-US" dirty="0"/>
              <a:t>,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4jam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dikhaskan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OKU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OKU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menjalani</a:t>
            </a:r>
            <a:r>
              <a:rPr lang="en-US" dirty="0"/>
              <a:t> program </a:t>
            </a:r>
            <a:r>
              <a:rPr lang="en-US" dirty="0" err="1"/>
              <a:t>pemulihan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 PDK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penglibatan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Ibubapa</a:t>
            </a:r>
            <a:r>
              <a:rPr lang="en-US" dirty="0"/>
              <a:t>,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komuniti</a:t>
            </a:r>
            <a:r>
              <a:rPr lang="en-US" dirty="0"/>
              <a:t> </a:t>
            </a:r>
            <a:r>
              <a:rPr lang="en-US" dirty="0" err="1"/>
              <a:t>tempatan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memulihkan</a:t>
            </a:r>
            <a:r>
              <a:rPr lang="en-US" dirty="0"/>
              <a:t> </a:t>
            </a:r>
            <a:r>
              <a:rPr lang="en-US" dirty="0" err="1"/>
              <a:t>Kanak</a:t>
            </a:r>
            <a:r>
              <a:rPr lang="en-US" dirty="0"/>
              <a:t>- </a:t>
            </a:r>
            <a:r>
              <a:rPr lang="en-US" dirty="0" err="1"/>
              <a:t>kanak</a:t>
            </a:r>
            <a:r>
              <a:rPr lang="en-US" dirty="0"/>
              <a:t> </a:t>
            </a:r>
            <a:r>
              <a:rPr lang="en-US" dirty="0" err="1" smtClean="0"/>
              <a:t>Kelainan</a:t>
            </a:r>
            <a:r>
              <a:rPr lang="en-US" dirty="0" smtClean="0"/>
              <a:t> </a:t>
            </a:r>
            <a:r>
              <a:rPr lang="en-US" dirty="0" err="1"/>
              <a:t>Upaya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/>
              <a:t>tempatan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stuktur</a:t>
            </a:r>
            <a:r>
              <a:rPr lang="en-US" dirty="0"/>
              <a:t> </a:t>
            </a:r>
            <a:r>
              <a:rPr lang="en-US" dirty="0" err="1"/>
              <a:t>perkhidmatan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sedia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KONSEP PDK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Mendekatkan</a:t>
            </a:r>
            <a:r>
              <a:rPr lang="en-US" dirty="0" smtClean="0"/>
              <a:t> </a:t>
            </a:r>
            <a:r>
              <a:rPr lang="en-US" dirty="0" err="1"/>
              <a:t>perkhidmatan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OKU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/>
              <a:t>komuniti</a:t>
            </a:r>
            <a:r>
              <a:rPr lang="en-US" dirty="0"/>
              <a:t> </a:t>
            </a:r>
            <a:r>
              <a:rPr lang="en-US" dirty="0" err="1"/>
              <a:t>tempatan</a:t>
            </a:r>
            <a:endParaRPr lang="en-US" dirty="0"/>
          </a:p>
          <a:p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penyertaan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OKU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kominiti</a:t>
            </a:r>
            <a:endParaRPr lang="en-US" dirty="0"/>
          </a:p>
          <a:p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penempatan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OKU </a:t>
            </a:r>
            <a:r>
              <a:rPr lang="en-US" dirty="0" err="1"/>
              <a:t>disishkan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komuniti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OKU </a:t>
            </a:r>
            <a:r>
              <a:rPr lang="en-US" dirty="0" err="1" smtClean="0"/>
              <a:t>membangunkan</a:t>
            </a:r>
            <a:r>
              <a:rPr lang="en-US" dirty="0" smtClean="0"/>
              <a:t> </a:t>
            </a:r>
            <a:r>
              <a:rPr lang="en-US" dirty="0" err="1" smtClean="0"/>
              <a:t>kebolehan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kemahiran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endParaRPr lang="en-US" dirty="0" smtClean="0"/>
          </a:p>
          <a:p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penyayang</a:t>
            </a:r>
            <a:r>
              <a:rPr lang="en-US" dirty="0" smtClean="0"/>
              <a:t> yang </a:t>
            </a:r>
            <a:r>
              <a:rPr lang="en-US" dirty="0" err="1" smtClean="0"/>
              <a:t>peka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OKU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OBJEKTIF PDK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Menggalakkan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prihatin</a:t>
            </a:r>
            <a:r>
              <a:rPr lang="en-US" dirty="0"/>
              <a:t>, </a:t>
            </a:r>
            <a:r>
              <a:rPr lang="en-US" dirty="0" err="1"/>
              <a:t>berdikari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bertanggungjawabmasyarakat</a:t>
            </a:r>
            <a:r>
              <a:rPr lang="en-US" dirty="0"/>
              <a:t> </a:t>
            </a:r>
            <a:r>
              <a:rPr lang="en-US" dirty="0" err="1"/>
              <a:t>tempatan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program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.</a:t>
            </a:r>
          </a:p>
          <a:p>
            <a:r>
              <a:rPr lang="en-US" dirty="0" err="1"/>
              <a:t>Menggalakkan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, </a:t>
            </a:r>
            <a:r>
              <a:rPr lang="en-US" dirty="0" err="1"/>
              <a:t>murah</a:t>
            </a:r>
            <a:r>
              <a:rPr lang="en-US" dirty="0"/>
              <a:t>,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kira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membolehkannya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diperluaskan</a:t>
            </a:r>
            <a:r>
              <a:rPr lang="en-US" dirty="0" smtClean="0"/>
              <a:t> </a:t>
            </a:r>
            <a:r>
              <a:rPr lang="en-US" dirty="0" err="1" smtClean="0"/>
              <a:t>perkhidmatan</a:t>
            </a:r>
            <a:r>
              <a:rPr lang="en-US" dirty="0" smtClean="0"/>
              <a:t> yang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OKU.</a:t>
            </a:r>
          </a:p>
          <a:p>
            <a:r>
              <a:rPr lang="en-US" dirty="0" err="1" smtClean="0"/>
              <a:t>Mengembleng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tempatan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pemuliahn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tempatan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pemuliha</a:t>
            </a:r>
            <a:r>
              <a:rPr lang="en-US" dirty="0" smtClean="0"/>
              <a:t> OKU</a:t>
            </a:r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insfrastruktur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tempatan</a:t>
            </a:r>
            <a:r>
              <a:rPr lang="en-US" dirty="0" smtClean="0"/>
              <a:t> yang </a:t>
            </a:r>
            <a:r>
              <a:rPr lang="en-US" dirty="0" err="1" smtClean="0"/>
              <a:t>sedia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perkhidmatan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FALSAFAH PDK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Mementingkan</a:t>
            </a:r>
            <a:r>
              <a:rPr lang="en-US" dirty="0"/>
              <a:t> </a:t>
            </a:r>
            <a:r>
              <a:rPr lang="en-US" dirty="0" err="1"/>
              <a:t>penglibatan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;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, </a:t>
            </a:r>
            <a:r>
              <a:rPr lang="en-US" dirty="0" err="1"/>
              <a:t>adik</a:t>
            </a:r>
            <a:r>
              <a:rPr lang="en-US" dirty="0"/>
              <a:t> </a:t>
            </a:r>
            <a:r>
              <a:rPr lang="en-US" dirty="0" err="1"/>
              <a:t>beradik</a:t>
            </a:r>
            <a:r>
              <a:rPr lang="en-US" dirty="0"/>
              <a:t>, </a:t>
            </a:r>
            <a:r>
              <a:rPr lang="en-US" dirty="0" err="1"/>
              <a:t>sanak</a:t>
            </a:r>
            <a:r>
              <a:rPr lang="en-US" dirty="0"/>
              <a:t> </a:t>
            </a:r>
            <a:r>
              <a:rPr lang="en-US" dirty="0" err="1"/>
              <a:t>saudara</a:t>
            </a:r>
            <a:r>
              <a:rPr lang="en-US" dirty="0"/>
              <a:t>, </a:t>
            </a:r>
            <a:r>
              <a:rPr lang="en-US" dirty="0" err="1"/>
              <a:t>komuniti</a:t>
            </a:r>
            <a:r>
              <a:rPr lang="en-US" dirty="0"/>
              <a:t> </a:t>
            </a:r>
            <a:r>
              <a:rPr lang="en-US" dirty="0" err="1"/>
              <a:t>tempatan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tempatan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optimum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CIRI – CIRI PDK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komuniti</a:t>
            </a:r>
            <a:r>
              <a:rPr lang="en-US" dirty="0"/>
              <a:t> </a:t>
            </a:r>
            <a:r>
              <a:rPr lang="en-US" dirty="0" err="1"/>
              <a:t>tempatan</a:t>
            </a:r>
            <a:r>
              <a:rPr lang="en-US" dirty="0"/>
              <a:t>.</a:t>
            </a:r>
          </a:p>
          <a:p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komuniti</a:t>
            </a:r>
            <a:r>
              <a:rPr lang="en-US" dirty="0"/>
              <a:t> </a:t>
            </a:r>
            <a:r>
              <a:rPr lang="en-US" dirty="0" err="1"/>
              <a:t>memainkan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penting</a:t>
            </a:r>
            <a:endParaRPr lang="en-US" dirty="0"/>
          </a:p>
          <a:p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kos</a:t>
            </a:r>
            <a:r>
              <a:rPr lang="en-US" dirty="0"/>
              <a:t> yang </a:t>
            </a:r>
            <a:r>
              <a:rPr lang="en-US" dirty="0" err="1"/>
              <a:t>rendah</a:t>
            </a:r>
            <a:endParaRPr lang="en-US" dirty="0"/>
          </a:p>
          <a:p>
            <a:r>
              <a:rPr lang="en-US" dirty="0" err="1"/>
              <a:t>Kaedah</a:t>
            </a:r>
            <a:r>
              <a:rPr lang="en-US" dirty="0"/>
              <a:t> </a:t>
            </a:r>
            <a:r>
              <a:rPr lang="en-US" dirty="0" err="1"/>
              <a:t>dijalanan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seliaan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rumah</a:t>
            </a:r>
            <a:endParaRPr lang="en-US" dirty="0"/>
          </a:p>
          <a:p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komuniti</a:t>
            </a:r>
            <a:r>
              <a:rPr lang="en-US" dirty="0"/>
              <a:t> yang </a:t>
            </a:r>
            <a:r>
              <a:rPr lang="en-US" dirty="0" err="1"/>
              <a:t>sedia</a:t>
            </a:r>
            <a:r>
              <a:rPr lang="en-US" dirty="0"/>
              <a:t> </a:t>
            </a:r>
            <a:r>
              <a:rPr lang="en-US" dirty="0" err="1"/>
              <a:t>ada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FAEDAH PDK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/>
              <a:t>bapa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terperinci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mendidik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 </a:t>
            </a:r>
            <a:r>
              <a:rPr lang="en-US" dirty="0" err="1"/>
              <a:t>istimewa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berkongsi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 </a:t>
            </a:r>
            <a:r>
              <a:rPr lang="en-US" dirty="0" smtClean="0"/>
              <a:t>lain.</a:t>
            </a:r>
            <a:endParaRPr lang="en-US" dirty="0"/>
          </a:p>
          <a:p>
            <a:r>
              <a:rPr lang="en-US" dirty="0" err="1"/>
              <a:t>M</a:t>
            </a:r>
            <a:r>
              <a:rPr lang="en-US" dirty="0" err="1" smtClean="0"/>
              <a:t>endapat</a:t>
            </a:r>
            <a:r>
              <a:rPr lang="en-US" dirty="0" smtClean="0"/>
              <a:t> </a:t>
            </a:r>
            <a:r>
              <a:rPr lang="en-US" dirty="0" err="1"/>
              <a:t>pendidikan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meminimumkan</a:t>
            </a:r>
            <a:r>
              <a:rPr lang="en-US" dirty="0"/>
              <a:t> </a:t>
            </a:r>
            <a:r>
              <a:rPr lang="en-US" dirty="0" err="1" smtClean="0"/>
              <a:t>kecacatan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M</a:t>
            </a:r>
            <a:r>
              <a:rPr lang="en-US" dirty="0" err="1" smtClean="0"/>
              <a:t>eningkatkan</a:t>
            </a:r>
            <a:r>
              <a:rPr lang="en-US" dirty="0" smtClean="0"/>
              <a:t> </a:t>
            </a:r>
            <a:r>
              <a:rPr lang="en-US" dirty="0" err="1"/>
              <a:t>kesedaran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 </a:t>
            </a:r>
            <a:r>
              <a:rPr lang="en-US" dirty="0" err="1"/>
              <a:t>bahawa</a:t>
            </a:r>
            <a:r>
              <a:rPr lang="en-US" dirty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/>
              <a:t>kebolehan</a:t>
            </a:r>
            <a:r>
              <a:rPr lang="en-US" dirty="0"/>
              <a:t> </a:t>
            </a:r>
            <a:r>
              <a:rPr lang="en-US" dirty="0" err="1"/>
              <a:t>sekiranya</a:t>
            </a:r>
            <a:r>
              <a:rPr lang="en-US" dirty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/>
              <a:t>bimbingan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451</Words>
  <Application>Microsoft Office PowerPoint</Application>
  <PresentationFormat>On-screen Show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TOPIK 1  PENGENALAN KEPADA PEMULIHAN DALAM KOMUNITI</vt:lpstr>
      <vt:lpstr>DEFINISI PDK</vt:lpstr>
      <vt:lpstr>KONSEP PDK</vt:lpstr>
      <vt:lpstr>Slide 4</vt:lpstr>
      <vt:lpstr>OBJEKTIF PDK</vt:lpstr>
      <vt:lpstr>Slide 6</vt:lpstr>
      <vt:lpstr>FALSAFAH PDK</vt:lpstr>
      <vt:lpstr>CIRI – CIRI PDK</vt:lpstr>
      <vt:lpstr>FAEDAH PDK</vt:lpstr>
      <vt:lpstr>MODEL PDK</vt:lpstr>
      <vt:lpstr>HOME BASED</vt:lpstr>
      <vt:lpstr>CENTER BASED</vt:lpstr>
      <vt:lpstr>CENTER-HOME BASED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TOPIK 1  PENGENALAN KEPADA PEMULIHAN DALAM KOMUNITI</dc:title>
  <dc:creator>user</dc:creator>
  <cp:lastModifiedBy>user</cp:lastModifiedBy>
  <cp:revision>3</cp:revision>
  <dcterms:created xsi:type="dcterms:W3CDTF">2011-10-17T17:04:29Z</dcterms:created>
  <dcterms:modified xsi:type="dcterms:W3CDTF">2011-10-17T17:29:53Z</dcterms:modified>
</cp:coreProperties>
</file>