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9" r:id="rId5"/>
    <p:sldId id="274" r:id="rId6"/>
    <p:sldId id="280" r:id="rId7"/>
    <p:sldId id="275" r:id="rId8"/>
    <p:sldId id="281" r:id="rId9"/>
    <p:sldId id="277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8" r:id="rId25"/>
  </p:sldIdLst>
  <p:sldSz cx="9144000" cy="6858000" type="screen4x3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6A330-07AA-447C-BFB4-72C8F0327263}" type="datetimeFigureOut">
              <a:rPr lang="ms-MY" smtClean="0"/>
              <a:pPr/>
              <a:t>20/10/2011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3F626-0F7A-47C3-B3A7-E75F0E73F497}" type="slidenum">
              <a:rPr lang="ms-MY" smtClean="0"/>
              <a:pPr/>
              <a:t>‹#›</a:t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85861"/>
            <a:ext cx="7772400" cy="2314590"/>
          </a:xfrm>
        </p:spPr>
        <p:txBody>
          <a:bodyPr/>
          <a:lstStyle/>
          <a:p>
            <a:r>
              <a:rPr lang="en-US" dirty="0" smtClean="0"/>
              <a:t>TAJUK 4:</a:t>
            </a:r>
            <a:br>
              <a:rPr lang="en-US" dirty="0" smtClean="0"/>
            </a:br>
            <a:r>
              <a:rPr lang="en-US" dirty="0" smtClean="0"/>
              <a:t>KHIDMAT PELBAGAI DISIPLIN</a:t>
            </a:r>
            <a:endParaRPr lang="ms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ZA’IM ASYRAF B. SHAKIR</a:t>
            </a:r>
          </a:p>
          <a:p>
            <a:r>
              <a:rPr lang="en-US" dirty="0" smtClean="0"/>
              <a:t>SITI AISYAH BT. IBRAHIM</a:t>
            </a:r>
            <a:endParaRPr lang="ms-MY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Carta</a:t>
            </a:r>
            <a:r>
              <a:rPr lang="en-US" b="1" dirty="0"/>
              <a:t> </a:t>
            </a:r>
            <a:r>
              <a:rPr lang="en-US" b="1" dirty="0" err="1"/>
              <a:t>Alir</a:t>
            </a:r>
            <a:r>
              <a:rPr lang="en-US" b="1" dirty="0"/>
              <a:t> </a:t>
            </a:r>
            <a:r>
              <a:rPr lang="en-US" b="1" dirty="0" err="1"/>
              <a:t>Perkhidmatan</a:t>
            </a:r>
            <a:r>
              <a:rPr lang="en-US" b="1" dirty="0"/>
              <a:t> </a:t>
            </a:r>
            <a:r>
              <a:rPr lang="en-US" b="1" dirty="0" err="1"/>
              <a:t>Kesihatan</a:t>
            </a:r>
            <a:r>
              <a:rPr lang="en-US" b="1" dirty="0"/>
              <a:t> </a:t>
            </a:r>
            <a:r>
              <a:rPr lang="ms-MY" dirty="0"/>
              <a:t/>
            </a:r>
            <a:br>
              <a:rPr lang="ms-MY" dirty="0"/>
            </a:b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Langkah</a:t>
            </a:r>
            <a:r>
              <a:rPr lang="en-US" i="1" dirty="0" smtClean="0"/>
              <a:t> </a:t>
            </a:r>
            <a:r>
              <a:rPr lang="en-US" i="1" dirty="0"/>
              <a:t>1 : </a:t>
            </a:r>
            <a:r>
              <a:rPr lang="en-US" b="1" i="1" dirty="0" err="1"/>
              <a:t>Penilaian</a:t>
            </a:r>
            <a:r>
              <a:rPr lang="en-US" b="1" i="1" dirty="0"/>
              <a:t> </a:t>
            </a:r>
            <a:r>
              <a:rPr lang="en-US" b="1" i="1" dirty="0" err="1" smtClean="0"/>
              <a:t>Awal</a:t>
            </a:r>
            <a:endParaRPr lang="en-US" b="1" i="1" dirty="0" smtClean="0"/>
          </a:p>
          <a:p>
            <a:pPr>
              <a:buNone/>
            </a:pPr>
            <a:endParaRPr lang="ms-MY" dirty="0"/>
          </a:p>
          <a:p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doktor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ketidakupayaan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. </a:t>
            </a:r>
            <a:r>
              <a:rPr lang="en-US" dirty="0" err="1"/>
              <a:t>Dapatkan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pengamal</a:t>
            </a:r>
            <a:r>
              <a:rPr lang="en-US" dirty="0"/>
              <a:t> </a:t>
            </a:r>
            <a:r>
              <a:rPr lang="en-US" dirty="0" err="1"/>
              <a:t>perubatan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kesihatan</a:t>
            </a:r>
            <a:r>
              <a:rPr lang="en-US" dirty="0"/>
              <a:t> /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 /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perubatan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.</a:t>
            </a:r>
            <a:endParaRPr lang="ms-MY" dirty="0"/>
          </a:p>
          <a:p>
            <a:endParaRPr lang="ms-MY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	</a:t>
            </a:r>
          </a:p>
          <a:p>
            <a:pPr>
              <a:buNone/>
            </a:pPr>
            <a:r>
              <a:rPr lang="en-US" i="1" dirty="0" err="1" smtClean="0"/>
              <a:t>Langkah</a:t>
            </a:r>
            <a:r>
              <a:rPr lang="en-US" i="1" dirty="0" smtClean="0"/>
              <a:t> </a:t>
            </a:r>
            <a:r>
              <a:rPr lang="en-US" i="1" dirty="0"/>
              <a:t>2 : </a:t>
            </a:r>
            <a:r>
              <a:rPr lang="en-US" b="1" i="1" dirty="0" err="1"/>
              <a:t>Pengesahan</a:t>
            </a:r>
            <a:r>
              <a:rPr lang="en-US" b="1" i="1" dirty="0"/>
              <a:t> </a:t>
            </a:r>
            <a:r>
              <a:rPr lang="en-US" b="1" i="1" dirty="0" err="1" smtClean="0"/>
              <a:t>Ketidakupayaan</a:t>
            </a:r>
            <a:endParaRPr lang="en-US" b="1" i="1" dirty="0" smtClean="0"/>
          </a:p>
          <a:p>
            <a:pPr>
              <a:buNone/>
            </a:pPr>
            <a:endParaRPr lang="ms-MY" dirty="0"/>
          </a:p>
          <a:p>
            <a:r>
              <a:rPr lang="en-US" dirty="0" err="1"/>
              <a:t>Pengesahan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‘</a:t>
            </a:r>
            <a:r>
              <a:rPr lang="en-US" dirty="0" err="1"/>
              <a:t>Borang</a:t>
            </a:r>
            <a:r>
              <a:rPr lang="en-US" dirty="0"/>
              <a:t> </a:t>
            </a:r>
            <a:r>
              <a:rPr lang="en-US" dirty="0" err="1"/>
              <a:t>Pendaftaran</a:t>
            </a:r>
            <a:r>
              <a:rPr lang="en-US" dirty="0"/>
              <a:t> &amp; </a:t>
            </a:r>
            <a:r>
              <a:rPr lang="en-US" dirty="0" err="1"/>
              <a:t>Cadangan</a:t>
            </a:r>
            <a:r>
              <a:rPr lang="en-US" dirty="0"/>
              <a:t> </a:t>
            </a:r>
            <a:r>
              <a:rPr lang="en-US" dirty="0" err="1"/>
              <a:t>Penempatan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’. </a:t>
            </a:r>
            <a:r>
              <a:rPr lang="en-US" dirty="0" err="1"/>
              <a:t>Kanak-kanak</a:t>
            </a:r>
            <a:r>
              <a:rPr lang="en-US" dirty="0"/>
              <a:t> yang </a:t>
            </a:r>
            <a:r>
              <a:rPr lang="en-US" dirty="0" err="1"/>
              <a:t>disahkan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Kebajikan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/ </a:t>
            </a:r>
            <a:r>
              <a:rPr lang="en-US" dirty="0" err="1"/>
              <a:t>perkhidmatan</a:t>
            </a:r>
            <a:r>
              <a:rPr lang="en-US" dirty="0"/>
              <a:t> </a:t>
            </a:r>
            <a:r>
              <a:rPr lang="en-US" dirty="0" err="1"/>
              <a:t>kebajikan</a:t>
            </a:r>
            <a:r>
              <a:rPr lang="en-US" dirty="0"/>
              <a:t>.</a:t>
            </a:r>
            <a:endParaRPr lang="ms-MY" dirty="0"/>
          </a:p>
          <a:p>
            <a:endParaRPr lang="ms-MY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Langkah</a:t>
            </a:r>
            <a:r>
              <a:rPr lang="en-US" i="1" dirty="0" smtClean="0"/>
              <a:t> </a:t>
            </a:r>
            <a:r>
              <a:rPr lang="en-US" i="1" dirty="0"/>
              <a:t>3 : </a:t>
            </a:r>
            <a:r>
              <a:rPr lang="en-US" b="1" i="1" dirty="0" err="1"/>
              <a:t>Penilaian</a:t>
            </a:r>
            <a:r>
              <a:rPr lang="en-US" b="1" i="1" dirty="0"/>
              <a:t> </a:t>
            </a:r>
            <a:r>
              <a:rPr lang="en-US" b="1" i="1" dirty="0" err="1"/>
              <a:t>Khusus</a:t>
            </a:r>
            <a:r>
              <a:rPr lang="en-US" b="1" i="1" dirty="0"/>
              <a:t> </a:t>
            </a:r>
            <a:r>
              <a:rPr lang="en-US" b="1" i="1" dirty="0" err="1"/>
              <a:t>Oleh</a:t>
            </a:r>
            <a:r>
              <a:rPr lang="en-US" b="1" i="1" dirty="0"/>
              <a:t> </a:t>
            </a:r>
            <a:r>
              <a:rPr lang="en-US" b="1" i="1" dirty="0" err="1"/>
              <a:t>Pasukan</a:t>
            </a:r>
            <a:r>
              <a:rPr lang="en-US" b="1" i="1" dirty="0"/>
              <a:t> </a:t>
            </a:r>
            <a:r>
              <a:rPr lang="en-US" b="1" i="1" dirty="0" err="1"/>
              <a:t>Multidisiplin</a:t>
            </a:r>
            <a:endParaRPr lang="ms-MY" dirty="0"/>
          </a:p>
          <a:p>
            <a:r>
              <a:rPr lang="en-US" dirty="0" err="1"/>
              <a:t>Kanak-kanak</a:t>
            </a:r>
            <a:r>
              <a:rPr lang="en-US" dirty="0"/>
              <a:t> yang </a:t>
            </a:r>
            <a:r>
              <a:rPr lang="en-US" dirty="0" err="1"/>
              <a:t>disahkan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dirujuk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unit </a:t>
            </a:r>
            <a:r>
              <a:rPr lang="en-US" dirty="0" err="1"/>
              <a:t>multidisiplin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rawatan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. </a:t>
            </a:r>
            <a:r>
              <a:rPr lang="en-US" dirty="0" err="1"/>
              <a:t>Pasukan</a:t>
            </a:r>
            <a:r>
              <a:rPr lang="en-US" dirty="0"/>
              <a:t> </a:t>
            </a:r>
            <a:r>
              <a:rPr lang="en-US" dirty="0" err="1"/>
              <a:t>multidisiplin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fisioterapi</a:t>
            </a:r>
            <a:r>
              <a:rPr lang="en-US" dirty="0"/>
              <a:t>, </a:t>
            </a:r>
            <a:r>
              <a:rPr lang="en-US" dirty="0" err="1"/>
              <a:t>jurupulih</a:t>
            </a:r>
            <a:r>
              <a:rPr lang="en-US" dirty="0"/>
              <a:t> </a:t>
            </a:r>
            <a:r>
              <a:rPr lang="en-US" dirty="0" err="1"/>
              <a:t>carakerja</a:t>
            </a:r>
            <a:r>
              <a:rPr lang="en-US" dirty="0"/>
              <a:t>,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pertuturan</a:t>
            </a:r>
            <a:r>
              <a:rPr lang="en-US" dirty="0"/>
              <a:t>,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pendengaran</a:t>
            </a:r>
            <a:r>
              <a:rPr lang="en-US" dirty="0"/>
              <a:t>,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klinikal</a:t>
            </a:r>
            <a:r>
              <a:rPr lang="en-US" dirty="0"/>
              <a:t>,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kaunseling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pemakanan</a:t>
            </a:r>
            <a:r>
              <a:rPr lang="en-US" dirty="0"/>
              <a:t>. </a:t>
            </a:r>
            <a:endParaRPr lang="ms-MY" dirty="0"/>
          </a:p>
          <a:p>
            <a:endParaRPr lang="ms-MY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en-US" i="1" dirty="0" err="1"/>
              <a:t>Langkah</a:t>
            </a:r>
            <a:r>
              <a:rPr lang="en-US" i="1" dirty="0"/>
              <a:t> 4 : </a:t>
            </a:r>
            <a:r>
              <a:rPr lang="en-US" b="1" i="1" dirty="0" err="1"/>
              <a:t>Perancangan</a:t>
            </a:r>
            <a:r>
              <a:rPr lang="en-US" b="1" i="1" dirty="0"/>
              <a:t> </a:t>
            </a:r>
            <a:r>
              <a:rPr lang="en-US" b="1" i="1" dirty="0" err="1"/>
              <a:t>Rawatan</a:t>
            </a:r>
            <a:endParaRPr lang="ms-MY" dirty="0"/>
          </a:p>
          <a:p>
            <a:pPr>
              <a:buNone/>
            </a:pPr>
            <a:endParaRPr lang="ms-MY" dirty="0"/>
          </a:p>
          <a:p>
            <a:r>
              <a:rPr lang="en-US" i="1" dirty="0" err="1"/>
              <a:t>Langkah</a:t>
            </a:r>
            <a:r>
              <a:rPr lang="en-US" i="1" dirty="0"/>
              <a:t> 5 : </a:t>
            </a:r>
            <a:r>
              <a:rPr lang="en-US" b="1" i="1" dirty="0" err="1"/>
              <a:t>Perlaksanaan</a:t>
            </a:r>
            <a:r>
              <a:rPr lang="en-US" b="1" i="1" dirty="0"/>
              <a:t> </a:t>
            </a:r>
            <a:r>
              <a:rPr lang="en-US" b="1" i="1" dirty="0" err="1"/>
              <a:t>Rawatan</a:t>
            </a:r>
            <a:endParaRPr lang="ms-MY" dirty="0"/>
          </a:p>
          <a:p>
            <a:pPr>
              <a:buNone/>
            </a:pPr>
            <a:endParaRPr lang="ms-MY" dirty="0"/>
          </a:p>
          <a:p>
            <a:r>
              <a:rPr lang="en-US" i="1" dirty="0" err="1"/>
              <a:t>Langkah</a:t>
            </a:r>
            <a:r>
              <a:rPr lang="en-US" i="1" dirty="0"/>
              <a:t> 6 : </a:t>
            </a:r>
            <a:r>
              <a:rPr lang="en-US" b="1" i="1" dirty="0" err="1"/>
              <a:t>Rawatan</a:t>
            </a:r>
            <a:r>
              <a:rPr lang="en-US" b="1" i="1" dirty="0"/>
              <a:t> </a:t>
            </a:r>
            <a:r>
              <a:rPr lang="en-US" b="1" i="1" dirty="0" err="1"/>
              <a:t>Susulan</a:t>
            </a:r>
            <a:r>
              <a:rPr lang="en-US" b="1" i="1" dirty="0"/>
              <a:t> </a:t>
            </a:r>
            <a:r>
              <a:rPr lang="en-US" b="1" i="1" dirty="0" err="1"/>
              <a:t>dan</a:t>
            </a:r>
            <a:r>
              <a:rPr lang="en-US" b="1" i="1" dirty="0"/>
              <a:t> </a:t>
            </a:r>
            <a:r>
              <a:rPr lang="en-US" b="1" i="1" dirty="0" err="1"/>
              <a:t>Penilaian</a:t>
            </a:r>
            <a:r>
              <a:rPr lang="en-US" b="1" i="1" dirty="0"/>
              <a:t> </a:t>
            </a:r>
            <a:r>
              <a:rPr lang="en-US" b="1" i="1" dirty="0" err="1"/>
              <a:t>Semula</a:t>
            </a:r>
            <a:endParaRPr lang="ms-MY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/>
              <a:t>semula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penempatan</a:t>
            </a:r>
            <a:r>
              <a:rPr lang="en-US" dirty="0"/>
              <a:t> </a:t>
            </a:r>
            <a:r>
              <a:rPr lang="en-US" dirty="0" err="1"/>
              <a:t>sebenar</a:t>
            </a:r>
            <a:r>
              <a:rPr lang="en-US" dirty="0"/>
              <a:t> </a:t>
            </a:r>
            <a:r>
              <a:rPr lang="en-US" dirty="0" err="1"/>
              <a:t>pra-sekolah</a:t>
            </a:r>
            <a:r>
              <a:rPr lang="en-US" dirty="0"/>
              <a:t> /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/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vokasional</a:t>
            </a:r>
            <a:r>
              <a:rPr lang="en-US" dirty="0"/>
              <a:t> </a:t>
            </a:r>
            <a:endParaRPr lang="ms-MY" dirty="0"/>
          </a:p>
          <a:p>
            <a:pPr>
              <a:buNone/>
            </a:pPr>
            <a:endParaRPr lang="ms-MY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lnSpcReduction="10000"/>
          </a:bodyPr>
          <a:lstStyle/>
          <a:p>
            <a:r>
              <a:rPr lang="en-US" b="1" i="1" dirty="0" err="1"/>
              <a:t>Langkah</a:t>
            </a:r>
            <a:r>
              <a:rPr lang="en-US" b="1" i="1" dirty="0"/>
              <a:t> </a:t>
            </a:r>
            <a:r>
              <a:rPr lang="en-US" b="1" i="1" dirty="0" err="1"/>
              <a:t>Selanjutnya</a:t>
            </a:r>
            <a:r>
              <a:rPr lang="en-US" i="1" dirty="0"/>
              <a:t> :</a:t>
            </a:r>
            <a:endParaRPr lang="ms-MY" dirty="0"/>
          </a:p>
          <a:p>
            <a:r>
              <a:rPr lang="en-US" dirty="0" err="1"/>
              <a:t>Kanak-kanak</a:t>
            </a:r>
            <a:r>
              <a:rPr lang="en-US" dirty="0"/>
              <a:t> yang </a:t>
            </a:r>
            <a:r>
              <a:rPr lang="en-US" dirty="0" err="1"/>
              <a:t>disyaki</a:t>
            </a:r>
            <a:r>
              <a:rPr lang="en-US" dirty="0"/>
              <a:t> </a:t>
            </a:r>
            <a:r>
              <a:rPr lang="en-US" dirty="0" err="1"/>
              <a:t>layak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kemasukan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Program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Malaysia. </a:t>
            </a:r>
            <a:endParaRPr lang="en-US" dirty="0" smtClean="0"/>
          </a:p>
          <a:p>
            <a:r>
              <a:rPr lang="en-US" dirty="0" err="1" smtClean="0"/>
              <a:t>Kanak-kanak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serius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Program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KMN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dirujuk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Kebajikan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selanjutnya</a:t>
            </a:r>
            <a:endParaRPr lang="ms-MY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JABATAN KEBAJIKAN MASYARAKAT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buNone/>
            </a:pPr>
            <a:r>
              <a:rPr lang="en-US" b="1" i="1" dirty="0" err="1"/>
              <a:t>Pendaftaran</a:t>
            </a:r>
            <a:r>
              <a:rPr lang="en-US" b="1" i="1" dirty="0"/>
              <a:t> </a:t>
            </a:r>
            <a:r>
              <a:rPr lang="en-US" b="1" i="1" dirty="0" err="1"/>
              <a:t>dan</a:t>
            </a:r>
            <a:r>
              <a:rPr lang="en-US" b="1" i="1" dirty="0"/>
              <a:t> </a:t>
            </a:r>
            <a:r>
              <a:rPr lang="en-US" b="1" i="1" dirty="0" err="1"/>
              <a:t>Kad</a:t>
            </a:r>
            <a:r>
              <a:rPr lang="en-US" b="1" i="1" dirty="0"/>
              <a:t> </a:t>
            </a:r>
            <a:r>
              <a:rPr lang="en-US" b="1" i="1" dirty="0" err="1"/>
              <a:t>Kenal</a:t>
            </a:r>
            <a:r>
              <a:rPr lang="en-US" b="1" i="1" dirty="0"/>
              <a:t> </a:t>
            </a:r>
            <a:r>
              <a:rPr lang="en-US" b="1" i="1" dirty="0" err="1" smtClean="0"/>
              <a:t>Diri</a:t>
            </a:r>
            <a:endParaRPr lang="en-US" b="1" i="1" dirty="0" smtClean="0"/>
          </a:p>
          <a:p>
            <a:pPr lvl="0"/>
            <a:r>
              <a:rPr lang="en-US" b="1" i="1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/>
              <a:t>pendaftaran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mengumpul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statistic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perancangan</a:t>
            </a:r>
            <a:r>
              <a:rPr lang="en-US" dirty="0"/>
              <a:t> </a:t>
            </a:r>
            <a:r>
              <a:rPr lang="en-US" dirty="0" err="1"/>
              <a:t>perkhidmatan</a:t>
            </a:r>
            <a:r>
              <a:rPr lang="en-US" dirty="0"/>
              <a:t> / program </a:t>
            </a:r>
            <a:r>
              <a:rPr lang="en-US" dirty="0" err="1"/>
              <a:t>pemulihan</a:t>
            </a:r>
            <a:r>
              <a:rPr lang="en-US" dirty="0"/>
              <a:t>, </a:t>
            </a:r>
            <a:r>
              <a:rPr lang="en-US" dirty="0" err="1"/>
              <a:t>pencegahan</a:t>
            </a:r>
            <a:r>
              <a:rPr lang="en-US" dirty="0"/>
              <a:t>,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Kenal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yang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(OKU) yang </a:t>
            </a:r>
            <a:r>
              <a:rPr lang="en-US" dirty="0" err="1"/>
              <a:t>berdaftar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berurusan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yang </a:t>
            </a:r>
            <a:r>
              <a:rPr lang="en-US" dirty="0" err="1"/>
              <a:t>berkenaan</a:t>
            </a:r>
            <a:r>
              <a:rPr lang="en-US" dirty="0"/>
              <a:t>.</a:t>
            </a:r>
            <a:endParaRPr lang="ms-MY" dirty="0"/>
          </a:p>
          <a:p>
            <a:endParaRPr lang="ms-MY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lvl="0">
              <a:buNone/>
            </a:pPr>
            <a:r>
              <a:rPr lang="en-US" b="1" i="1" dirty="0" err="1"/>
              <a:t>Bantuan</a:t>
            </a:r>
            <a:r>
              <a:rPr lang="en-US" b="1" i="1" dirty="0"/>
              <a:t> </a:t>
            </a:r>
            <a:r>
              <a:rPr lang="en-US" b="1" i="1" dirty="0" err="1"/>
              <a:t>Alat</a:t>
            </a:r>
            <a:r>
              <a:rPr lang="en-US" b="1" i="1" dirty="0"/>
              <a:t> </a:t>
            </a:r>
            <a:r>
              <a:rPr lang="en-US" b="1" i="1" dirty="0" err="1"/>
              <a:t>Tiruan</a:t>
            </a:r>
            <a:r>
              <a:rPr lang="en-US" b="1" i="1" dirty="0"/>
              <a:t>/</a:t>
            </a:r>
            <a:r>
              <a:rPr lang="en-US" b="1" i="1" dirty="0" err="1"/>
              <a:t>Otortik</a:t>
            </a:r>
            <a:r>
              <a:rPr lang="en-US" b="1" i="1" dirty="0"/>
              <a:t> </a:t>
            </a:r>
            <a:endParaRPr lang="en-US" b="1" i="1" dirty="0" smtClean="0"/>
          </a:p>
          <a:p>
            <a:pPr lvl="0"/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OKU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tiruan</a:t>
            </a:r>
            <a:r>
              <a:rPr lang="en-US" dirty="0"/>
              <a:t>/</a:t>
            </a:r>
            <a:r>
              <a:rPr lang="en-US" dirty="0" err="1"/>
              <a:t>sokongan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kerusi</a:t>
            </a:r>
            <a:r>
              <a:rPr lang="en-US" dirty="0"/>
              <a:t> </a:t>
            </a:r>
            <a:r>
              <a:rPr lang="en-US" dirty="0" err="1"/>
              <a:t>roda</a:t>
            </a:r>
            <a:r>
              <a:rPr lang="en-US" dirty="0"/>
              <a:t>, </a:t>
            </a:r>
            <a:r>
              <a:rPr lang="en-US" dirty="0" err="1"/>
              <a:t>kaliper</a:t>
            </a:r>
            <a:r>
              <a:rPr lang="en-US" dirty="0"/>
              <a:t>,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tiruan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lain-lain </a:t>
            </a:r>
            <a:r>
              <a:rPr lang="en-US" dirty="0" err="1"/>
              <a:t>peralatan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dibeli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OKU. </a:t>
            </a:r>
            <a:endParaRPr lang="en-US" dirty="0" smtClean="0"/>
          </a:p>
          <a:p>
            <a:pPr lvl="0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meneruskan</a:t>
            </a:r>
            <a:r>
              <a:rPr lang="en-US" dirty="0"/>
              <a:t> </a:t>
            </a:r>
            <a:r>
              <a:rPr lang="en-US" dirty="0" err="1"/>
              <a:t>aktiviti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.</a:t>
            </a:r>
            <a:endParaRPr lang="ms-MY" dirty="0"/>
          </a:p>
          <a:p>
            <a:endParaRPr lang="ms-MY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lvl="0">
              <a:buNone/>
            </a:pPr>
            <a:r>
              <a:rPr lang="en-US" b="1" i="1" dirty="0" err="1"/>
              <a:t>Geran</a:t>
            </a:r>
            <a:r>
              <a:rPr lang="en-US" b="1" i="1" dirty="0"/>
              <a:t> </a:t>
            </a:r>
            <a:r>
              <a:rPr lang="en-US" b="1" i="1" dirty="0" err="1"/>
              <a:t>Pelancaran</a:t>
            </a:r>
            <a:r>
              <a:rPr lang="en-US" b="1" i="1" dirty="0"/>
              <a:t> </a:t>
            </a:r>
            <a:endParaRPr lang="en-US" b="1" i="1" dirty="0" smtClean="0"/>
          </a:p>
          <a:p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/>
              <a:t>membantu</a:t>
            </a:r>
            <a:r>
              <a:rPr lang="en-US" dirty="0"/>
              <a:t> OKU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kemahiran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modal (</a:t>
            </a:r>
            <a:r>
              <a:rPr lang="en-US" dirty="0" err="1"/>
              <a:t>kewangan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projek</a:t>
            </a:r>
            <a:r>
              <a:rPr lang="en-US" dirty="0"/>
              <a:t> </a:t>
            </a:r>
            <a:r>
              <a:rPr lang="en-US" dirty="0" err="1"/>
              <a:t>jaya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/ </a:t>
            </a:r>
            <a:r>
              <a:rPr lang="en-US" dirty="0" err="1"/>
              <a:t>perniagaan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/ </a:t>
            </a:r>
            <a:r>
              <a:rPr lang="en-US" dirty="0" err="1"/>
              <a:t>pertanian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Peruntukkan</a:t>
            </a:r>
            <a:r>
              <a:rPr lang="en-US" dirty="0" smtClean="0"/>
              <a:t> </a:t>
            </a:r>
            <a:r>
              <a:rPr lang="en-US" dirty="0" err="1"/>
              <a:t>geran</a:t>
            </a:r>
            <a:r>
              <a:rPr lang="en-US" dirty="0"/>
              <a:t> </a:t>
            </a:r>
            <a:r>
              <a:rPr lang="en-US" dirty="0" err="1"/>
              <a:t>pelancaran</a:t>
            </a:r>
            <a:r>
              <a:rPr lang="en-US" dirty="0"/>
              <a:t> </a:t>
            </a:r>
            <a:r>
              <a:rPr lang="en-US" dirty="0" err="1"/>
              <a:t>berkadar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RM2,700.</a:t>
            </a:r>
            <a:endParaRPr lang="ms-MY" dirty="0"/>
          </a:p>
          <a:p>
            <a:pPr>
              <a:buNone/>
            </a:pPr>
            <a:endParaRPr lang="ms-MY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/>
          <a:p>
            <a:pPr>
              <a:buNone/>
            </a:pPr>
            <a:r>
              <a:rPr lang="en-US" b="1" i="1" dirty="0" err="1"/>
              <a:t>Elaun</a:t>
            </a:r>
            <a:r>
              <a:rPr lang="en-US" b="1" i="1" dirty="0"/>
              <a:t> </a:t>
            </a:r>
            <a:r>
              <a:rPr lang="en-US" b="1" i="1" dirty="0" err="1"/>
              <a:t>Pekerja</a:t>
            </a:r>
            <a:r>
              <a:rPr lang="en-US" b="1" i="1" dirty="0"/>
              <a:t> </a:t>
            </a:r>
            <a:r>
              <a:rPr lang="en-US" b="1" i="1" dirty="0" err="1"/>
              <a:t>Cacat</a:t>
            </a:r>
            <a:r>
              <a:rPr lang="en-US" b="1" i="1" dirty="0"/>
              <a:t> (EPC</a:t>
            </a:r>
            <a:r>
              <a:rPr lang="en-US" b="1" i="1" dirty="0" smtClean="0"/>
              <a:t>)</a:t>
            </a:r>
          </a:p>
          <a:p>
            <a:r>
              <a:rPr lang="en-US" b="1" i="1" dirty="0" smtClean="0"/>
              <a:t> </a:t>
            </a:r>
            <a:r>
              <a:rPr lang="en-US" dirty="0" smtClean="0"/>
              <a:t>Skim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menggalakkan</a:t>
            </a:r>
            <a:r>
              <a:rPr lang="en-US" dirty="0" smtClean="0"/>
              <a:t> OKU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berdikari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penyenggaraan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. </a:t>
            </a:r>
            <a:endParaRPr lang="ms-MY" dirty="0" smtClean="0"/>
          </a:p>
          <a:p>
            <a:pPr lvl="0">
              <a:buNone/>
            </a:pPr>
            <a:endParaRPr lang="en-US" b="1" i="1" dirty="0" smtClean="0"/>
          </a:p>
          <a:p>
            <a:endParaRPr lang="ms-MY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 lvl="0">
              <a:buNone/>
            </a:pPr>
            <a:r>
              <a:rPr lang="en-US" b="1" i="1" dirty="0" err="1"/>
              <a:t>Bengkel</a:t>
            </a:r>
            <a:r>
              <a:rPr lang="en-US" b="1" i="1" dirty="0"/>
              <a:t> </a:t>
            </a:r>
            <a:r>
              <a:rPr lang="en-US" b="1" i="1" dirty="0" err="1"/>
              <a:t>Terlindung</a:t>
            </a:r>
            <a:r>
              <a:rPr lang="en-US" b="1" i="1" dirty="0"/>
              <a:t> </a:t>
            </a:r>
            <a:endParaRPr lang="en-US" b="1" i="1" dirty="0" smtClean="0"/>
          </a:p>
          <a:p>
            <a:pPr lvl="0"/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sector </a:t>
            </a:r>
            <a:r>
              <a:rPr lang="en-US" dirty="0" err="1"/>
              <a:t>awam</a:t>
            </a:r>
            <a:r>
              <a:rPr lang="en-US" dirty="0"/>
              <a:t>/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OKU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Bengkel</a:t>
            </a:r>
            <a:r>
              <a:rPr lang="en-US" dirty="0"/>
              <a:t> </a:t>
            </a:r>
            <a:r>
              <a:rPr lang="en-US" dirty="0" err="1"/>
              <a:t>Terlindung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Bengkel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Klang</a:t>
            </a:r>
            <a:r>
              <a:rPr lang="en-US" dirty="0"/>
              <a:t>, </a:t>
            </a:r>
            <a:r>
              <a:rPr lang="en-US" dirty="0" err="1"/>
              <a:t>Bengkel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Sg</a:t>
            </a:r>
            <a:r>
              <a:rPr lang="en-US" dirty="0"/>
              <a:t>.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13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bengkel</a:t>
            </a:r>
            <a:r>
              <a:rPr lang="en-US" dirty="0"/>
              <a:t> </a:t>
            </a:r>
            <a:r>
              <a:rPr lang="en-US" dirty="0" err="1"/>
              <a:t>terlindung</a:t>
            </a:r>
            <a:r>
              <a:rPr lang="en-US" dirty="0"/>
              <a:t> yang </a:t>
            </a:r>
            <a:r>
              <a:rPr lang="en-US" dirty="0" err="1"/>
              <a:t>diuruskan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pertubuhan</a:t>
            </a:r>
            <a:r>
              <a:rPr lang="en-US" dirty="0"/>
              <a:t> </a:t>
            </a:r>
            <a:r>
              <a:rPr lang="en-US" dirty="0" err="1"/>
              <a:t>sukarela</a:t>
            </a:r>
            <a:r>
              <a:rPr lang="en-US" dirty="0"/>
              <a:t>.</a:t>
            </a:r>
            <a:endParaRPr lang="ms-MY" dirty="0"/>
          </a:p>
          <a:p>
            <a:endParaRPr lang="ms-M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PIHAK YANG TERLIBAT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bapa</a:t>
            </a:r>
            <a:endParaRPr lang="en-US" dirty="0" smtClean="0"/>
          </a:p>
          <a:p>
            <a:r>
              <a:rPr lang="en-US" dirty="0" err="1" smtClean="0"/>
              <a:t>Komuniti</a:t>
            </a:r>
            <a:endParaRPr lang="en-US" dirty="0" smtClean="0"/>
          </a:p>
          <a:p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endParaRPr lang="en-US" dirty="0" smtClean="0"/>
          </a:p>
          <a:p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 smtClean="0"/>
              <a:t>Kesihatan</a:t>
            </a:r>
            <a:endParaRPr lang="en-US" dirty="0" smtClean="0"/>
          </a:p>
          <a:p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Kebajikan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Agensi-agensi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r>
              <a:rPr lang="en-US" dirty="0" smtClean="0"/>
              <a:t> Lain</a:t>
            </a:r>
            <a:endParaRPr lang="ms-MY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786478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b="1" i="1" dirty="0" err="1"/>
              <a:t>Latihan</a:t>
            </a:r>
            <a:r>
              <a:rPr lang="en-US" b="1" i="1" dirty="0"/>
              <a:t> </a:t>
            </a:r>
            <a:r>
              <a:rPr lang="en-US" b="1" i="1" dirty="0" err="1"/>
              <a:t>Kemahiran</a:t>
            </a:r>
            <a:r>
              <a:rPr lang="en-US" b="1" i="1" dirty="0"/>
              <a:t> </a:t>
            </a:r>
            <a:r>
              <a:rPr lang="en-US" b="1" i="1" dirty="0" err="1" smtClean="0"/>
              <a:t>Vokasional</a:t>
            </a:r>
            <a:endParaRPr lang="en-US" b="1" i="1" dirty="0" smtClean="0"/>
          </a:p>
          <a:p>
            <a:r>
              <a:rPr lang="en-US" b="1" i="1" dirty="0" smtClean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Perindustrian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Bangi</a:t>
            </a:r>
            <a:r>
              <a:rPr lang="en-US" dirty="0"/>
              <a:t> - </a:t>
            </a:r>
            <a:r>
              <a:rPr lang="en-US" dirty="0" err="1"/>
              <a:t>kursus</a:t>
            </a:r>
            <a:r>
              <a:rPr lang="en-US" dirty="0"/>
              <a:t>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/>
              <a:t>persijilan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pengiktirafan</a:t>
            </a:r>
            <a:r>
              <a:rPr lang="en-US" dirty="0"/>
              <a:t> MLVK (</a:t>
            </a:r>
            <a:r>
              <a:rPr lang="en-US" dirty="0" err="1"/>
              <a:t>Majlis</a:t>
            </a:r>
            <a:r>
              <a:rPr lang="en-US" dirty="0"/>
              <a:t>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Vokasional</a:t>
            </a:r>
            <a:r>
              <a:rPr lang="en-US" dirty="0"/>
              <a:t> </a:t>
            </a:r>
            <a:r>
              <a:rPr lang="en-US" dirty="0" err="1"/>
              <a:t>Kebangsaan</a:t>
            </a:r>
            <a:r>
              <a:rPr lang="en-US" dirty="0"/>
              <a:t>)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OKU </a:t>
            </a: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berumur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18-40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berkelulusan</a:t>
            </a:r>
            <a:r>
              <a:rPr lang="en-US" dirty="0"/>
              <a:t> </a:t>
            </a:r>
            <a:r>
              <a:rPr lang="en-US" dirty="0" err="1"/>
              <a:t>sekurang-kurangnya</a:t>
            </a:r>
            <a:r>
              <a:rPr lang="en-US" dirty="0"/>
              <a:t> PMR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setaraf</a:t>
            </a:r>
            <a:r>
              <a:rPr lang="en-US" dirty="0"/>
              <a:t> </a:t>
            </a:r>
            <a:r>
              <a:rPr lang="en-US" dirty="0" err="1"/>
              <a:t>dengannya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berdikari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Kursus</a:t>
            </a:r>
            <a:r>
              <a:rPr lang="en-US" dirty="0"/>
              <a:t>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kesetiausahaan</a:t>
            </a:r>
            <a:r>
              <a:rPr lang="en-US" dirty="0"/>
              <a:t>, </a:t>
            </a:r>
            <a:r>
              <a:rPr lang="en-US" dirty="0" err="1"/>
              <a:t>jahitan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rekaan</a:t>
            </a:r>
            <a:r>
              <a:rPr lang="en-US" dirty="0"/>
              <a:t> </a:t>
            </a:r>
            <a:r>
              <a:rPr lang="en-US" dirty="0" err="1"/>
              <a:t>fesyen</a:t>
            </a:r>
            <a:r>
              <a:rPr lang="en-US" dirty="0"/>
              <a:t>, unit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tiruan</a:t>
            </a:r>
            <a:r>
              <a:rPr lang="en-US" dirty="0"/>
              <a:t>, </a:t>
            </a:r>
            <a:r>
              <a:rPr lang="en-US" dirty="0" err="1"/>
              <a:t>penyenggaraan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, </a:t>
            </a:r>
            <a:r>
              <a:rPr lang="en-US" dirty="0" err="1"/>
              <a:t>pendawaian</a:t>
            </a:r>
            <a:r>
              <a:rPr lang="en-US" dirty="0"/>
              <a:t> </a:t>
            </a:r>
            <a:r>
              <a:rPr lang="en-US" dirty="0" err="1"/>
              <a:t>lektrik</a:t>
            </a:r>
            <a:r>
              <a:rPr lang="en-US" dirty="0"/>
              <a:t>, </a:t>
            </a:r>
            <a:r>
              <a:rPr lang="en-US" dirty="0" err="1"/>
              <a:t>elektronik</a:t>
            </a:r>
            <a:r>
              <a:rPr lang="en-US" dirty="0"/>
              <a:t>, </a:t>
            </a:r>
            <a:r>
              <a:rPr lang="en-US" dirty="0" err="1"/>
              <a:t>bengkel</a:t>
            </a:r>
            <a:r>
              <a:rPr lang="en-US" dirty="0"/>
              <a:t> </a:t>
            </a:r>
            <a:r>
              <a:rPr lang="en-US" dirty="0" err="1"/>
              <a:t>roti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</a:t>
            </a:r>
            <a:r>
              <a:rPr lang="en-US" dirty="0"/>
              <a:t>, </a:t>
            </a:r>
            <a:r>
              <a:rPr lang="en-US" dirty="0" err="1"/>
              <a:t>fotografi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memandu</a:t>
            </a:r>
            <a:r>
              <a:rPr lang="en-US" dirty="0"/>
              <a:t>.</a:t>
            </a:r>
            <a:endParaRPr lang="ms-MY" dirty="0"/>
          </a:p>
          <a:p>
            <a:endParaRPr lang="ms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572164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b="1" i="1" dirty="0" err="1"/>
              <a:t>Kemasukan</a:t>
            </a:r>
            <a:r>
              <a:rPr lang="en-US" b="1" i="1" dirty="0"/>
              <a:t> </a:t>
            </a:r>
            <a:r>
              <a:rPr lang="en-US" b="1" i="1" dirty="0" err="1"/>
              <a:t>Ke</a:t>
            </a:r>
            <a:r>
              <a:rPr lang="en-US" b="1" i="1" dirty="0"/>
              <a:t> </a:t>
            </a:r>
            <a:r>
              <a:rPr lang="en-US" b="1" i="1" dirty="0" err="1"/>
              <a:t>Institusi</a:t>
            </a:r>
            <a:r>
              <a:rPr lang="en-US" b="1" i="1" dirty="0"/>
              <a:t> </a:t>
            </a:r>
            <a:r>
              <a:rPr lang="en-US" b="1" i="1" dirty="0" err="1"/>
              <a:t>Pemulihan</a:t>
            </a:r>
            <a:r>
              <a:rPr lang="en-US" b="1" i="1" dirty="0"/>
              <a:t> ( </a:t>
            </a:r>
            <a:r>
              <a:rPr lang="en-US" b="1" i="1" dirty="0" smtClean="0"/>
              <a:t>Taman </a:t>
            </a:r>
            <a:r>
              <a:rPr lang="en-US" b="1" i="1" dirty="0" err="1" smtClean="0"/>
              <a:t>Sinar</a:t>
            </a:r>
            <a:r>
              <a:rPr lang="en-US" b="1" i="1" dirty="0" smtClean="0"/>
              <a:t> </a:t>
            </a:r>
            <a:r>
              <a:rPr lang="en-US" b="1" i="1" dirty="0" err="1"/>
              <a:t>Harapan</a:t>
            </a:r>
            <a:r>
              <a:rPr lang="en-US" b="1" i="1" dirty="0"/>
              <a:t>) </a:t>
            </a:r>
            <a:endParaRPr lang="en-US" b="1" i="1" dirty="0" smtClean="0"/>
          </a:p>
          <a:p>
            <a:r>
              <a:rPr lang="en-US" b="1" i="1" dirty="0" smtClean="0"/>
              <a:t>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OKU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terencat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sempurna</a:t>
            </a:r>
            <a:r>
              <a:rPr lang="en-US" dirty="0"/>
              <a:t> </a:t>
            </a:r>
            <a:r>
              <a:rPr lang="en-US" dirty="0" err="1"/>
              <a:t>mengikut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kebolehan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jagaan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OKU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kecacatan</a:t>
            </a:r>
            <a:r>
              <a:rPr lang="en-US" dirty="0"/>
              <a:t> yang </a:t>
            </a:r>
            <a:r>
              <a:rPr lang="en-US" dirty="0" err="1"/>
              <a:t>teruk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Aktiviti</a:t>
            </a:r>
            <a:r>
              <a:rPr lang="en-US" dirty="0" smtClean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,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pra</a:t>
            </a:r>
            <a:r>
              <a:rPr lang="en-US" dirty="0"/>
              <a:t> </a:t>
            </a:r>
            <a:r>
              <a:rPr lang="en-US" dirty="0" err="1"/>
              <a:t>vokasional</a:t>
            </a:r>
            <a:r>
              <a:rPr lang="en-US" dirty="0"/>
              <a:t>,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formal, </a:t>
            </a:r>
            <a:r>
              <a:rPr lang="en-US" dirty="0" err="1"/>
              <a:t>pendidikan</a:t>
            </a:r>
            <a:r>
              <a:rPr lang="en-US" dirty="0"/>
              <a:t> agama/moral, </a:t>
            </a:r>
            <a:r>
              <a:rPr lang="en-US" dirty="0" err="1"/>
              <a:t>sukan</a:t>
            </a:r>
            <a:r>
              <a:rPr lang="en-US" dirty="0"/>
              <a:t>/</a:t>
            </a:r>
            <a:r>
              <a:rPr lang="en-US" dirty="0" err="1"/>
              <a:t>rekreasi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aktiviti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.</a:t>
            </a:r>
            <a:endParaRPr lang="ms-MY" dirty="0"/>
          </a:p>
          <a:p>
            <a:endParaRPr lang="ms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en-US" b="1" i="1" dirty="0" err="1"/>
              <a:t>Pemulihan</a:t>
            </a:r>
            <a:r>
              <a:rPr lang="en-US" b="1" i="1" dirty="0"/>
              <a:t> </a:t>
            </a:r>
            <a:r>
              <a:rPr lang="en-US" b="1" i="1" dirty="0" err="1"/>
              <a:t>Dalam</a:t>
            </a:r>
            <a:r>
              <a:rPr lang="en-US" b="1" i="1" dirty="0"/>
              <a:t> </a:t>
            </a:r>
            <a:r>
              <a:rPr lang="en-US" b="1" i="1" dirty="0" err="1"/>
              <a:t>Komuniti</a:t>
            </a:r>
            <a:r>
              <a:rPr lang="en-US" b="1" i="1" dirty="0"/>
              <a:t> (PDK) </a:t>
            </a:r>
            <a:endParaRPr lang="en-US" b="1" i="1" dirty="0" smtClean="0"/>
          </a:p>
          <a:p>
            <a:pPr lvl="0"/>
            <a:r>
              <a:rPr lang="en-US" dirty="0" smtClean="0"/>
              <a:t>PDK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komuniti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OKU </a:t>
            </a:r>
            <a:r>
              <a:rPr lang="en-US" dirty="0" err="1"/>
              <a:t>menjalani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OKU </a:t>
            </a:r>
            <a:r>
              <a:rPr lang="en-US" dirty="0" err="1"/>
              <a:t>menjalani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, </a:t>
            </a:r>
            <a:r>
              <a:rPr lang="en-US" dirty="0" err="1"/>
              <a:t>mengecapi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rata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endParaRPr lang="en-US" dirty="0" smtClean="0"/>
          </a:p>
          <a:p>
            <a:pPr lvl="0"/>
            <a:r>
              <a:rPr lang="en-US" dirty="0" err="1" smtClean="0"/>
              <a:t>Aktiviti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kemahiran</a:t>
            </a:r>
            <a:r>
              <a:rPr lang="en-US" dirty="0"/>
              <a:t> motor </a:t>
            </a:r>
            <a:r>
              <a:rPr lang="en-US" dirty="0" err="1"/>
              <a:t>kasar</a:t>
            </a:r>
            <a:r>
              <a:rPr lang="en-US" dirty="0"/>
              <a:t>, </a:t>
            </a:r>
            <a:r>
              <a:rPr lang="en-US" dirty="0" err="1"/>
              <a:t>kemahiran</a:t>
            </a:r>
            <a:r>
              <a:rPr lang="en-US" dirty="0"/>
              <a:t> motor </a:t>
            </a:r>
            <a:r>
              <a:rPr lang="en-US" dirty="0" err="1"/>
              <a:t>halus</a:t>
            </a:r>
            <a:r>
              <a:rPr lang="en-US" dirty="0"/>
              <a:t>,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,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pengurusan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pra-3M, </a:t>
            </a:r>
            <a:r>
              <a:rPr lang="en-US" dirty="0" err="1"/>
              <a:t>kreativiti</a:t>
            </a:r>
            <a:r>
              <a:rPr lang="en-US" dirty="0"/>
              <a:t>, </a:t>
            </a:r>
            <a:r>
              <a:rPr lang="en-US" dirty="0" err="1"/>
              <a:t>sukan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rekreasi</a:t>
            </a:r>
            <a:r>
              <a:rPr lang="en-US" dirty="0"/>
              <a:t>. </a:t>
            </a:r>
            <a:endParaRPr lang="ms-MY" dirty="0"/>
          </a:p>
          <a:p>
            <a:pPr>
              <a:buNone/>
            </a:pPr>
            <a:endParaRPr lang="ms-MY" dirty="0"/>
          </a:p>
          <a:p>
            <a:endParaRPr lang="ms-MY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AGENSI-AGENSI KERAJAAN LAIN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JABATAN PENGANGKUTAN JALAN</a:t>
            </a:r>
          </a:p>
          <a:p>
            <a:r>
              <a:rPr lang="fi-FI" dirty="0" smtClean="0"/>
              <a:t>Pengecualian Cukai Jalan.</a:t>
            </a:r>
            <a:br>
              <a:rPr lang="fi-FI" dirty="0" smtClean="0"/>
            </a:br>
            <a:r>
              <a:rPr lang="fi-FI" dirty="0" smtClean="0"/>
              <a:t>OKU Fizikal.</a:t>
            </a:r>
            <a:br>
              <a:rPr lang="fi-FI" dirty="0" smtClean="0"/>
            </a:br>
            <a:r>
              <a:rPr lang="fi-FI" dirty="0" smtClean="0"/>
              <a:t>Kereta,van, motosikal buatan tempatan sahaja</a:t>
            </a:r>
          </a:p>
          <a:p>
            <a:r>
              <a:rPr lang="ms-MY" dirty="0" smtClean="0"/>
              <a:t>Kemudahan pengangkutan awam</a:t>
            </a:r>
          </a:p>
          <a:p>
            <a:pPr>
              <a:buNone/>
            </a:pPr>
            <a:r>
              <a:rPr lang="ms-MY" dirty="0" smtClean="0"/>
              <a:t>	-	Potongan harga sebanyak 25% diberikan </a:t>
            </a:r>
          </a:p>
          <a:p>
            <a:pPr>
              <a:buNone/>
            </a:pPr>
            <a:r>
              <a:rPr lang="ms-MY" dirty="0" smtClean="0"/>
              <a:t>           kepada OKU dan warga tua yang berumur 60  </a:t>
            </a:r>
          </a:p>
          <a:p>
            <a:pPr>
              <a:buNone/>
            </a:pPr>
            <a:r>
              <a:rPr lang="ms-MY" dirty="0" smtClean="0"/>
              <a:t>		tahun ke atas bagi semua bas ekpress ( Mulai </a:t>
            </a:r>
          </a:p>
          <a:p>
            <a:pPr>
              <a:buNone/>
            </a:pPr>
            <a:r>
              <a:rPr lang="ms-MY" dirty="0" smtClean="0"/>
              <a:t>		20 Julai 2009 )</a:t>
            </a:r>
          </a:p>
          <a:p>
            <a:pPr>
              <a:buNone/>
            </a:pPr>
            <a:r>
              <a:rPr lang="ms-MY" dirty="0" smtClean="0"/>
              <a:t>	-	MAS 50% penerbangan domestik</a:t>
            </a:r>
          </a:p>
          <a:p>
            <a:pPr>
              <a:buNone/>
            </a:pPr>
            <a:r>
              <a:rPr lang="ms-MY" dirty="0" smtClean="0"/>
              <a:t>	-	KTM 50% bagi semua kelas</a:t>
            </a:r>
          </a:p>
          <a:p>
            <a:endParaRPr lang="fi-FI" dirty="0" smtClean="0"/>
          </a:p>
          <a:p>
            <a:endParaRPr lang="ms-MY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KEMENTERIAN PENGAJIAN TINGGI MALAYSIA:</a:t>
            </a:r>
          </a:p>
          <a:p>
            <a:r>
              <a:rPr lang="ms-MY" dirty="0" smtClean="0"/>
              <a:t> Bantuan Kewangan Pelajar OKU IPT</a:t>
            </a:r>
          </a:p>
          <a:p>
            <a:r>
              <a:rPr lang="ms-MY" dirty="0" smtClean="0"/>
              <a:t>Diberikan kepada pelajar OKU yang mengikuti pengajian peringkat tertiari (Diploma ke atas) secara sepenuh masa di IPTA, IPTS, politeknik dan kolej komuniti.</a:t>
            </a:r>
          </a:p>
          <a:p>
            <a:r>
              <a:rPr lang="ms-MY" dirty="0" smtClean="0"/>
              <a:t>Bantuan kewangan pelajar OKU IPT tempatan (sepenuh masa) meliputi perbelanjaan bagi yuran pengajian dan wang saku yang kedua-duanya diberi pada kadar tidak melebihi RM5,000 setahun atau RM20,000 bagi sepanjang tempoh pengajian.</a:t>
            </a:r>
          </a:p>
          <a:p>
            <a:r>
              <a:rPr lang="ms-MY" dirty="0" smtClean="0"/>
              <a:t>Bantuan kewangan pelajar OKU IPT tempatan (separuh masa/ pengajian  jarak jauh) diberi pada kadar tidak melebihi RM5,000 setahun atau RM20,000 bagi sepanjang tempoh pengajian meliputi perbelanjaan yuran pengajian sahaja.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ms-MY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IBU BAPA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err="1" smtClean="0"/>
              <a:t>Ibubapa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OKU </a:t>
            </a:r>
            <a:r>
              <a:rPr lang="en-US" dirty="0" err="1" smtClean="0"/>
              <a:t>memainkan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PDK. 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Ibubapa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menjayakan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melancarkan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PDK.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tenaga-tenaga</a:t>
            </a:r>
            <a:r>
              <a:rPr lang="en-US" dirty="0" smtClean="0"/>
              <a:t> </a:t>
            </a:r>
            <a:r>
              <a:rPr lang="en-US" dirty="0" err="1" smtClean="0"/>
              <a:t>pengajar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tugas-tugas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PDK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ibubapa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OKU </a:t>
            </a:r>
            <a:r>
              <a:rPr lang="en-US" dirty="0" err="1" smtClean="0"/>
              <a:t>sahaja</a:t>
            </a:r>
            <a:r>
              <a:rPr lang="en-US" dirty="0" smtClean="0"/>
              <a:t> yang </a:t>
            </a:r>
            <a:r>
              <a:rPr lang="en-US" dirty="0" err="1" smtClean="0"/>
              <a:t>faham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mengerti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menguruskan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-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PDK,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bapa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kaedah-kaedah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mengawal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mengasuh</a:t>
            </a:r>
            <a:r>
              <a:rPr lang="en-US" dirty="0" smtClean="0"/>
              <a:t> </a:t>
            </a:r>
            <a:r>
              <a:rPr lang="en-US" dirty="0" err="1" smtClean="0"/>
              <a:t>anak-anak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diintegrasikan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</a:p>
          <a:p>
            <a:endParaRPr lang="ms-MY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IBU BAPA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bergaul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ibubapa</a:t>
            </a:r>
            <a:r>
              <a:rPr lang="en-US" dirty="0" smtClean="0"/>
              <a:t> </a:t>
            </a:r>
            <a:r>
              <a:rPr lang="en-US" dirty="0" err="1" smtClean="0"/>
              <a:t>anak-anak</a:t>
            </a:r>
            <a:r>
              <a:rPr lang="en-US" dirty="0" smtClean="0"/>
              <a:t> OKU yang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sama-sama</a:t>
            </a:r>
            <a:r>
              <a:rPr lang="en-US" dirty="0" smtClean="0"/>
              <a:t> </a:t>
            </a:r>
            <a:r>
              <a:rPr lang="en-US" dirty="0" err="1" smtClean="0"/>
              <a:t>berkongsi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,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anak-anak</a:t>
            </a:r>
            <a:r>
              <a:rPr lang="en-US" dirty="0" smtClean="0"/>
              <a:t> OKU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bertukar-tukar</a:t>
            </a:r>
            <a:r>
              <a:rPr lang="en-US" dirty="0" smtClean="0"/>
              <a:t> idea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anak-anak</a:t>
            </a:r>
            <a:r>
              <a:rPr lang="en-US" dirty="0" smtClean="0"/>
              <a:t> OKU. 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Kehadiran</a:t>
            </a:r>
            <a:r>
              <a:rPr lang="en-US" dirty="0" smtClean="0"/>
              <a:t> </a:t>
            </a:r>
            <a:r>
              <a:rPr lang="en-US" dirty="0" err="1" smtClean="0"/>
              <a:t>ibubapa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sama-sama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tenaga-tenaga</a:t>
            </a:r>
            <a:r>
              <a:rPr lang="en-US" dirty="0" smtClean="0"/>
              <a:t> </a:t>
            </a:r>
            <a:r>
              <a:rPr lang="en-US" dirty="0" err="1" smtClean="0"/>
              <a:t>pengajar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meneruskan</a:t>
            </a:r>
            <a:r>
              <a:rPr lang="en-US" dirty="0" smtClean="0"/>
              <a:t> </a:t>
            </a:r>
            <a:r>
              <a:rPr lang="en-US" dirty="0" err="1" smtClean="0"/>
              <a:t>sesi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jalankan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PDK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pulang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memajukan</a:t>
            </a:r>
            <a:r>
              <a:rPr lang="en-US" dirty="0" smtClean="0"/>
              <a:t> PDK </a:t>
            </a:r>
            <a:r>
              <a:rPr lang="en-US" dirty="0" err="1" smtClean="0"/>
              <a:t>ibubapa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menghebahkan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- </a:t>
            </a:r>
            <a:r>
              <a:rPr lang="en-US" dirty="0" err="1" smtClean="0"/>
              <a:t>fungsi</a:t>
            </a:r>
            <a:r>
              <a:rPr lang="en-US" dirty="0" smtClean="0"/>
              <a:t> PDK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KOMUNITI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s-MY" dirty="0" smtClean="0"/>
              <a:t>Memberikan motivasi kepada mereka yang mempunyai anak yang berkelainan upaya</a:t>
            </a:r>
          </a:p>
          <a:p>
            <a:r>
              <a:rPr lang="ms-MY" dirty="0" smtClean="0"/>
              <a:t>Tidak memandang serong kepada kepada golongan OKU</a:t>
            </a:r>
          </a:p>
          <a:p>
            <a:r>
              <a:rPr lang="ms-MY" dirty="0" smtClean="0"/>
              <a:t>Tidak meminggirkan golongan OKU</a:t>
            </a:r>
          </a:p>
          <a:p>
            <a:r>
              <a:rPr lang="ms-MY" dirty="0" smtClean="0"/>
              <a:t>Memberi khidmat secara sukarela untuk membantu golongan OKU di PDK</a:t>
            </a:r>
            <a:endParaRPr lang="ms-M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KOMUNITI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memperkembangkan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OKU.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BADAN BUKAN KERAJAAN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ms-MY" dirty="0" smtClean="0"/>
              <a:t>Menyedarkan ibu bapa dan masyarakat tentang keperluan golongan OKU</a:t>
            </a:r>
          </a:p>
          <a:p>
            <a:r>
              <a:rPr lang="ms-MY" dirty="0" smtClean="0"/>
              <a:t>Memberikan perkhidmatan profesional seperti perkhidmatan terapi kepada golongan OKU</a:t>
            </a:r>
          </a:p>
          <a:p>
            <a:r>
              <a:rPr lang="ms-MY" dirty="0" smtClean="0"/>
              <a:t>Membantu dari segi kepakaran tentang proses pemulihan golongan OKU dalam kalangan petugas PDK</a:t>
            </a:r>
          </a:p>
          <a:p>
            <a:r>
              <a:rPr lang="ms-MY" dirty="0" smtClean="0"/>
              <a:t>Memberikan bantuan kewangan</a:t>
            </a:r>
          </a:p>
          <a:p>
            <a:endParaRPr lang="ms-MY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BADAN BUKAN KERAJAAN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endParaRPr lang="en-US" dirty="0" smtClean="0"/>
          </a:p>
          <a:p>
            <a:pPr lvl="1"/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Kanak-Kanak</a:t>
            </a:r>
            <a:r>
              <a:rPr lang="en-US" dirty="0" smtClean="0"/>
              <a:t> </a:t>
            </a:r>
            <a:r>
              <a:rPr lang="en-US" dirty="0" err="1" smtClean="0"/>
              <a:t>Spastik</a:t>
            </a:r>
            <a:endParaRPr lang="en-US" dirty="0" smtClean="0"/>
          </a:p>
          <a:p>
            <a:pPr lvl="1"/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Bimbingan</a:t>
            </a:r>
            <a:r>
              <a:rPr lang="en-US" dirty="0" smtClean="0"/>
              <a:t> </a:t>
            </a:r>
            <a:r>
              <a:rPr lang="en-US" dirty="0" err="1" smtClean="0"/>
              <a:t>Sinaran</a:t>
            </a:r>
            <a:r>
              <a:rPr lang="en-US" dirty="0" smtClean="0"/>
              <a:t> </a:t>
            </a:r>
            <a:r>
              <a:rPr lang="en-US" dirty="0" err="1" smtClean="0"/>
              <a:t>Matahari</a:t>
            </a:r>
            <a:endParaRPr lang="en-US" dirty="0" smtClean="0"/>
          </a:p>
          <a:p>
            <a:pPr lvl="1"/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Harian</a:t>
            </a:r>
            <a:r>
              <a:rPr lang="en-US" dirty="0" smtClean="0"/>
              <a:t> </a:t>
            </a:r>
            <a:r>
              <a:rPr lang="en-US" dirty="0" err="1" smtClean="0"/>
              <a:t>Kanak-Kanak</a:t>
            </a:r>
            <a:r>
              <a:rPr lang="en-US" dirty="0" smtClean="0"/>
              <a:t> Istimewa</a:t>
            </a:r>
          </a:p>
          <a:p>
            <a:pPr lvl="1"/>
            <a:r>
              <a:rPr lang="en-US" dirty="0" err="1" smtClean="0"/>
              <a:t>Yayasan</a:t>
            </a:r>
            <a:r>
              <a:rPr lang="en-US" dirty="0" smtClean="0"/>
              <a:t> </a:t>
            </a:r>
            <a:r>
              <a:rPr lang="en-US" dirty="0" err="1" smtClean="0"/>
              <a:t>Sindrom</a:t>
            </a:r>
            <a:r>
              <a:rPr lang="en-US" dirty="0" smtClean="0"/>
              <a:t> Down Kiwanis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KEMENTERIAN KESIHATAN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Perkhidmatan</a:t>
            </a:r>
            <a:r>
              <a:rPr lang="en-US" b="1" dirty="0"/>
              <a:t>: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pasukan</a:t>
            </a:r>
            <a:r>
              <a:rPr lang="en-US" dirty="0"/>
              <a:t> </a:t>
            </a:r>
            <a:r>
              <a:rPr lang="en-US" dirty="0" err="1"/>
              <a:t>multidisiplin</a:t>
            </a:r>
            <a:r>
              <a:rPr lang="en-US" dirty="0"/>
              <a:t>,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carakerja</a:t>
            </a:r>
            <a:r>
              <a:rPr lang="en-US" dirty="0"/>
              <a:t>,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/ </a:t>
            </a:r>
            <a:r>
              <a:rPr lang="en-US" dirty="0" err="1"/>
              <a:t>fisioterapi</a:t>
            </a:r>
            <a:r>
              <a:rPr lang="en-US" dirty="0"/>
              <a:t>,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pertuturan</a:t>
            </a:r>
            <a:r>
              <a:rPr lang="en-US" dirty="0"/>
              <a:t>,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pendengaran</a:t>
            </a:r>
            <a:r>
              <a:rPr lang="en-US" dirty="0"/>
              <a:t>, </a:t>
            </a:r>
            <a:r>
              <a:rPr lang="en-US" dirty="0" err="1"/>
              <a:t>Rawatan</a:t>
            </a:r>
            <a:r>
              <a:rPr lang="en-US" dirty="0"/>
              <a:t> </a:t>
            </a:r>
            <a:r>
              <a:rPr lang="en-US" dirty="0" err="1"/>
              <a:t>susulan</a:t>
            </a:r>
            <a:r>
              <a:rPr lang="en-US" dirty="0"/>
              <a:t>,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pemakanan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Rawatan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.</a:t>
            </a:r>
            <a:endParaRPr lang="ms-MY" dirty="0"/>
          </a:p>
          <a:p>
            <a:endParaRPr lang="ms-MY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111</TotalTime>
  <Words>846</Words>
  <Application>Microsoft Office PowerPoint</Application>
  <PresentationFormat>On-screen Show (4:3)</PresentationFormat>
  <Paragraphs>98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TAJUK 4: KHIDMAT PELBAGAI DISIPLIN</vt:lpstr>
      <vt:lpstr>PIHAK YANG TERLIBAT</vt:lpstr>
      <vt:lpstr>IBU BAPA</vt:lpstr>
      <vt:lpstr>IBU BAPA</vt:lpstr>
      <vt:lpstr>KOMUNITI</vt:lpstr>
      <vt:lpstr>KOMUNITI</vt:lpstr>
      <vt:lpstr>BADAN BUKAN KERAJAAN</vt:lpstr>
      <vt:lpstr>BADAN BUKAN KERAJAAN</vt:lpstr>
      <vt:lpstr>KEMENTERIAN KESIHATAN</vt:lpstr>
      <vt:lpstr>Carta Alir Perkhidmatan Kesihatan  </vt:lpstr>
      <vt:lpstr>Slide 11</vt:lpstr>
      <vt:lpstr>Slide 12</vt:lpstr>
      <vt:lpstr>Slide 13</vt:lpstr>
      <vt:lpstr>Slide 14</vt:lpstr>
      <vt:lpstr>JABATAN KEBAJIKAN MASYARAKAT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AGENSI-AGENSI KERAJAAN LAIN</vt:lpstr>
      <vt:lpstr>Slide 24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TAJUK 4: KHIDMAT PELBAGAI DISIPLIN</dc:title>
  <dc:creator>ida</dc:creator>
  <cp:lastModifiedBy>ida</cp:lastModifiedBy>
  <cp:revision>14</cp:revision>
  <dcterms:created xsi:type="dcterms:W3CDTF">2011-10-16T06:15:10Z</dcterms:created>
  <dcterms:modified xsi:type="dcterms:W3CDTF">2011-10-19T23:57:04Z</dcterms:modified>
</cp:coreProperties>
</file>